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5D0FEE-1112-4C28-9A5A-1F6E300B8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997716-048B-4DC5-B4BE-54B263322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15A71E-156A-4E4A-A492-05AABB0DA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13EC17-0E87-46E8-A91C-890274209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CF9591-E3B6-41BE-8C56-E222427E5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641634-39CC-456B-BE34-C63B258FF1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157D76-3137-4F6F-AD48-91E2C1791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A7B42D-D340-405B-BD53-9892E5D7C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3E62C7-2C74-406E-9CA3-F273D126A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8E1A48-1F5B-43A6-8D69-E27032CD6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6868BB-3CF1-41B9-AC19-F981EE58E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114114117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志愿观影活动方案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活动组织与策划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影片选择与安排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志愿者招募与培训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活动现场管理与服务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活动效果评估与总结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288" r="3328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68" r="325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335" r="3433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志愿观影活动起源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该活动旨在打破传统观影模式，提供一种更加自由、开放的观影体验，让更多人能够接触到多元化的电影文化。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志愿观影活动起源于对电影文化的热爱和分享精神，通过组织观众自愿参与观影，共同欣赏优秀电影作品。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314" r="83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推广电影文化与艺术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通过志愿观影活动，向观众推广世界各地的优秀电影作品，包括经典影片、艺术电影、独立制作等。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引导观众欣赏电影的艺术价值和文化内涵，提高电影审美水平，培养对电影文化的兴趣和热爱。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志愿观影活动强调自愿参与和奉献精神，鼓励观众关注社会公益事业，传递正能量。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通过观影前的公益宣传和观影后的讨论分享，引导观众思考社会问题，激发公益行动的意愿。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提高社会公益意识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125" r="18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志愿观影活动为群众提供多样化的精神文化产品，满足不同层次、不同需求的观众。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通过观影活动，促进观众之间的交流与互动，增进彼此了解，营造和谐、积极的社会氛围。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丰富群众精神文化生活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https://d.book118.com/488114114117006045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27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2024-09-26T09:54:32.308</cp:lastPrinted>
  <dcterms:created xsi:type="dcterms:W3CDTF">2024-09-26T01:54:32Z</dcterms:created>
  <dcterms:modified xsi:type="dcterms:W3CDTF">2024-09-26T01:54:34Z</dcterms:modified>
</cp:coreProperties>
</file>