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5A2BC7-7FB7-42C0-8677-0C9AC5232A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37B9B4-2142-4ABD-AD15-AB810E7883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B6DB91-535D-42B1-A25C-89777D236D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2C0B87-AC12-4A88-BE70-B7AB1A8F26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CED338-24A4-4EEE-842D-DF56A4F5B0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38055C-587D-4C36-B474-FD7E834B92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37A39C-D607-4519-BF35-F8FFCA53D8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9271EC-6F4E-4E5B-B10F-77F3FF0F87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A99662-0339-4B7B-B7C6-B2400A9702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5CE49B-348C-42A7-9044-EDBD83F581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518A76-AA74-4475-9E0E-0FD4FFE8DB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11504602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商业综合体智慧化系统工程设计方案工作坊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项目背景与目标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智慧化系统工程设计方案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实施方案与计划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数据安全与隐私保护策略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创新应用场景展示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合作交流与未来展望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项目背景与目标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智能化技术应用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随着互联网、物联网、大数据等技术的快速发展，商业综合体正逐步实现智慧化升级，提升消费者体验。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个性化服务需求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消费者对商业综合体的服务需求日益个性化，要求提供定制化、便捷化的服务。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多元化业态融合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商业综合体正逐渐从单一购物场所向多元化业态融合转变，涵盖购物、餐饮、娱乐、休闲、文化等多种功能。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商业综合体现状及发展趋势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49" r="12549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数据安全保障机制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建立完善的数据安全保障机制，确保智慧化系统工程的数据安全。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智能化基础设施建设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包括智能化网络系统、物联网系统、大数据中心等基础设施建设，为智慧化应用提供支撑。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智慧化应用软件开发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针对商业综合体运营管理、消费者服务等方面，开发智慧化应用软件，提升运营效率和服务水平。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智慧化系统工程需求分析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优化消费者体验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为消费者提供更加便捷、个性化的服务，提升消费者满意度和忠诚度。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推动商业综合体创新发展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通过引入新技术、新业态，推动商业综合体的创新发展，打造具有竞争力的智慧商业综合体。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提升商业综合体运营效率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通过智慧化系统工程的建设，实现商业综合体各项业务的自动化、智能化管理，提高运营效率。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24648" r="24648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项目目标与预期成果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智慧化系统工程设计方案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模块化设计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采用模块化设计思想，将各个功能模块进行独立设计、开发和测试，提高系统的可维护性和可扩展性。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标准化接口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制定标准化的接口规范，实现各子系统之间的互联互通和信息共享。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分层架构设计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将智慧化系统工程划分为感知层、网络层、数据层、应用层等多个层次，实现系统的高效、稳定运行。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总体架构设计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利用视频监控、入侵报警、门禁管理等手段，保障商业综合体的安全。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智能化安防系统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智能化照明系统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智能化空调系统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智能化电梯系统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根据环境光线、人流密度等因素，自动调节照明亮度和色温，营造舒适的购物环境。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实时监测室内温度和湿度，自动调节空调运行参数，提供舒适的室内环境。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实现电梯的自动调度、故障预警等功能，提高电梯运行效率和安全性。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各子系统功能规划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采用物联网技术，实现对商业综合体各项设备的远程监控和管理。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物联网技术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运用大数据分析技术，对商业综合体运营数据进行挖掘和分析，为决策提供支持。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大数据分析技术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利用云计算技术，实现计算资源的动态分配和高效利用，降低系统运营成本。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云计算技术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应用人工智能技术，实现商业综合体的智能化管理和服务，提升用户体验。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人工智能技术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技术选型及依据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实施方案与计划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明确商业综合体智慧化系统的功能需求、性能需求和安全需求。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对开发完成的系统进行测试，确保系统功能和性能符合要求，并进行验收。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测试与验收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根据需求分析结果，制定系统设计方案，包括网络架构、硬件设备、软件系统、数据集成等方面。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方案设计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组织设备采购招投标工作，选定合适的供应商和设备。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招投标管理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依据设计方案进行系统的开发工作，包括软件开发、硬件集成、网络配置等。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系统开发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项目实施流程梳理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关键任务分解及时间表安排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招投标管理（1个月）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组织设备采购招投标工作，选定合适的供应商和设备。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方案设计（2个月）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制定系统设计方案，明确网络架构、硬件设备、软件系统、数据集成等方面的设计思路和方案。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需求分析（1个月）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完成商业综合体智慧化系统的需求调研和分析工作。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系统开发（6个月）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依据设计方案进行系统的开发工作，包括软件开发、硬件集成、网络配置等。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测试与验收（2个月）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对开发完成的系统进行测试，确保系统功能和性能符合要求，并进行验收。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https://d.book118.com/488115046023006030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2024-09-06T09:15:13.873</cp:lastPrinted>
  <dcterms:created xsi:type="dcterms:W3CDTF">2024-09-06T01:15:13Z</dcterms:created>
  <dcterms:modified xsi:type="dcterms:W3CDTF">2024-09-06T01:15:16Z</dcterms:modified>
</cp:coreProperties>
</file>