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E7BE5-8B79-4232-A9A9-9DC5CB2D2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A9A4D-BD19-4974-837A-203C8113A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E301F-4DA8-4A48-A7F1-63BA50D90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C426A-9437-42B8-9E57-20EAA6D0F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52D499-155A-49A6-9BF9-B8D71E9A0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A17C7E-69DF-4FCB-96F1-23DD03D79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9A8CA5-A237-417B-B94A-27991C671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7CDB8-5E3F-49C9-90A2-E97E4F089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2DD01-877C-411E-9B75-262781504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F5605-E503-4F94-A528-E5A14B3B6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815F9-16CB-4497-B2F7-27241998F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1505101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颈围佩戴的护理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颈围佩戴的必要性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颈围的选择与佩戴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颈围的保养与清洁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颈围佩戴的注意事项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特殊情况下的颈围佩戴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颈围佩戴的必要性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颈围能够提供颈部所需的支撑力，减轻颈椎压力，缓解颈椎疼痛。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支撑颈部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对于颈部受伤或术后康复的患者，颈围可以限制颈部活动，避免二次伤害。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限制颈部活动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500" r="2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颈围具有一定的保暖性能，可以保持颈部温暖，预防颈椎受凉引起的疼痛。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颈围的作用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颈围适用于颈椎病患者，特别是症状较轻或处于康复期的患者。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颈椎病患者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颈围是颈部手术后患者必备的康复用具，能够减轻术后疼痛和防止伤口裂开。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颈部手术后患者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对于长期颈部保持同一姿势导致的肌肉劳损，颈围可以提供必要的支撑和缓解。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颈部肌肉劳损患者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颈围的适用人群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正确的颈围佩戴能够减轻颈椎疼痛，改善生活质量，使患者能够更好地进行日常生活和工作。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对于颈椎病或颈部手术后的患者，正确的颈围佩戴有助于促进康复进程，缩短康复时间。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对于颈部受伤或术后康复的患者，颈围能够有效地限制颈部活动，预防二次伤害的发生。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预防二次伤害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颈围佩戴的重要性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颈围的选择与佩戴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选择透气性好、柔软舒适的材质，如棉质、弹性布等。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根据颈部尺寸选择合适的颈围，过小过大都不利于佩戴和效果。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厚度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根据需要选择适当厚度的颈围，以提供足够的支撑和保护。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颈围的选择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正确佩戴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将颈围放置于颈部适当位置，调整至舒适状态，确保贴合颈部曲线。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佩戴时不要过紧，以免影响血液循环。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清洁颈部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佩戴前需清洁颈部，保持皮肤干燥。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颈围的佩戴方法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佩戴时长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根据医生或专业人士的建议，合理安排佩戴时间，避免长时间连续佩戴。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定期更换颈围，避免使用过期或破损的颈围。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活动与休息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在活动时佩戴颈围，休息时适当放松，给予颈部适当的休息和恢复时间。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颈围的佩戴时间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颈围的保养与清洁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https://d.book118.com/488115051010006027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2024-09-04T15:34:14.646</cp:lastPrinted>
  <dcterms:created xsi:type="dcterms:W3CDTF">2024-09-04T07:34:14Z</dcterms:created>
  <dcterms:modified xsi:type="dcterms:W3CDTF">2024-09-04T07:34:16Z</dcterms:modified>
</cp:coreProperties>
</file>