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IKVSR+MS-UIGothic"/>
      <p:regular r:id="rId18"/>
    </p:embeddedFont>
    <p:embeddedFont>
      <p:font typeface="GKBAIH+DEBCEU+ArialMT"/>
      <p:regular r:id="rId19"/>
    </p:embeddedFont>
    <p:embeddedFont>
      <p:font typeface="EMIGOW+RGDVSH+MicrosoftYaHei-Bold"/>
      <p:regular r:id="rId20"/>
    </p:embeddedFont>
    <p:embeddedFont>
      <p:font typeface="CQCVUR+UGCWMR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E2EC7-1EE0-4F65-A62D-D087AF07A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2E471-B90B-44C0-8C7F-EAA9FDB7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B5A2-B455-47AC-A36F-F0F0A7AE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86E80-F771-418D-903E-4A5A7C27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6EAA0-70AA-40A5-A41A-730FD34A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26735-F308-4B28-AFBC-65D12C86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5BD3D-46B5-4E30-9979-6C1DE1771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24843-169F-4DC3-8553-39C962013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B2324-589A-4508-B507-328535C2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782DC-4442-41D5-A4FF-9E5942B1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22B90-DBC6-400E-A87C-E1CBC732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600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BIKVSR+MS-UIGothic"/>
                <a:cs typeface="BIKVSR+MS-UIGothic"/>
              </a:rPr>
              <a:t>碧桂园体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5150" spc="25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5150" spc="23">
                <a:solidFill>
                  <a:srgbClr val="000000"/>
                </a:solidFill>
                <a:latin typeface="BIKVSR+MS-UIGothic"/>
                <a:cs typeface="BIKVSR+MS-UIGothic"/>
              </a:rPr>
              <a:t>包装培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训课</a:t>
            </a:r>
            <a:r>
              <a:rPr sz="5150">
                <a:solidFill>
                  <a:srgbClr val="000000"/>
                </a:solidFill>
                <a:latin typeface="BIKVSR+MS-UIGothic"/>
                <a:cs typeface="BIKVS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BIKVSR+MS-UIGothic"/>
                <a:cs typeface="BIKVSR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4332795"/>
            <a:ext cx="4439861" cy="13530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KBAIH+DEBCEU+ArialMT"/>
                <a:cs typeface="GKBAIH+DEB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包装效果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KBAIH+DEBCEU+ArialMT"/>
                <a:cs typeface="GKBAIH+DEBCE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未来体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BIKVSR+MS-UIGothic"/>
                <a:cs typeface="BIKVSR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MIGOW+RGDVSH+MicrosoftYaHei-Bold"/>
                <a:cs typeface="EMIGOW+RGDVS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是一种以客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户为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方式，通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造有价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MIGOW+RGDVSH+MicrosoftYaHei-Bold"/>
                <a:cs typeface="EMIGOW+RGDVS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它注重在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中融入情感、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感官、思考和行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等方面的元素，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以增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的参与感和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足感。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VUR+UGCWMR+MicrosoftYaHei"/>
                <a:cs typeface="CQCVUR+UGCWM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VUR+UGCWMR+MicrosoftYaHei"/>
                <a:cs typeface="CQCVUR+UGCWM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VUR+UGCWMR+MicrosoftYaHei"/>
                <a:cs typeface="CQCVUR+UGCWM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CVUR+UGCWMR+MicrosoftYaHei"/>
                <a:cs typeface="CQCVUR+UGCWM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个性化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互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59AE93"/>
                </a:solidFill>
                <a:latin typeface="BIKVSR+MS-UIGothic"/>
                <a:cs typeface="BIKVSR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情感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连</a:t>
            </a:r>
            <a:r>
              <a:rPr sz="1550">
                <a:solidFill>
                  <a:srgbClr val="59AE93"/>
                </a:solidFill>
                <a:latin typeface="BIKVSR+MS-UIGothic"/>
                <a:cs typeface="BIKVSR+MS-UIGothic"/>
              </a:rPr>
              <a:t>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情境依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关注每个客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的个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性化需求和偏好，通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定制化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足客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营销强调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参与感和忠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注重在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中建立情感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接，通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情感化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的效果依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于特定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的情境和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境，因此需要精心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造相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的情境。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的适用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零售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餐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饮业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在零售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过试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穿、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用、品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等方式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在餐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饮业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提供独特和美味的食品和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用餐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境来吸引和保留客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IKVSR+MS-UIGothic"/>
                <a:cs typeface="BIKVSR+MS-UIGothic"/>
              </a:rPr>
              <a:t>旅游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娱乐业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在旅游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提供独特和个性化的旅游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娱乐业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中，体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可以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提供独特和有趣的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体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来吸引和保留客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IKVSR+MS-UIGothic"/>
                <a:cs typeface="BIKVS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碧桂园体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碧桂园品牌定位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MIGOW+RGDVSH+MicrosoftYaHei-Bold"/>
                <a:cs typeface="EMIGOW+RGDVS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MIGOW+RGDVSH+MicrosoftYaHei-Bold"/>
                <a:cs typeface="EMIGOW+RGDVS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MIGOW+RGDVSH+MicrosoftYaHei-Bold"/>
                <a:cs typeface="EMIGOW+RGDVS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BIKVSR+MS-UIGothic"/>
                <a:cs typeface="BIKVSR+MS-UIGothic"/>
              </a:rPr>
              <a:t>品牌形象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BIKVSR+MS-UIGothic"/>
                <a:cs typeface="BIKVSR+MS-UIGothic"/>
              </a:rPr>
              <a:t>目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59AE93"/>
                </a:solidFill>
                <a:latin typeface="BIKVSR+MS-UIGothic"/>
                <a:cs typeface="BIKVSR+MS-UIGothic"/>
              </a:rPr>
              <a:t>客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59AE93"/>
                </a:solidFill>
                <a:latin typeface="BIKVSR+MS-UIGothic"/>
                <a:cs typeface="BIKVSR+MS-UIGothic"/>
              </a:rPr>
              <a:t>品特色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碧桂园致力于打造高品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色生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、可持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展的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居住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境，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立良好的品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牌形象。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中高端客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群体，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足他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居住品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和生活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的追求。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强调创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新、舒适、健康、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智能等特色，提供全方位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的居住解决方案。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碧桂园体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策略制定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IKVSR+MS-UIGothic"/>
                <a:cs typeface="BIKVSR+MS-UIGothic"/>
              </a:rPr>
              <a:t>客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300" spc="23">
                <a:solidFill>
                  <a:srgbClr val="59AE93"/>
                </a:solidFill>
                <a:latin typeface="BIKVSR+MS-UIGothic"/>
                <a:cs typeface="BIKVSR+MS-UIGothic"/>
              </a:rPr>
              <a:t>需求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59AE93"/>
                </a:solidFill>
                <a:latin typeface="BIKVSR+MS-UIGothic"/>
                <a:cs typeface="BIKVSR+MS-UIGothic"/>
              </a:rPr>
              <a:t>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IKVSR+MS-UIGothic"/>
                <a:cs typeface="BIKVSR+MS-UIGothic"/>
              </a:rPr>
              <a:t>体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2300" spc="25">
                <a:solidFill>
                  <a:srgbClr val="59AE93"/>
                </a:solidFill>
                <a:latin typeface="BIKVSR+MS-UIGothic"/>
                <a:cs typeface="BIKVSR+MS-UIGothic"/>
              </a:rPr>
              <a:t>策划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营销</a:t>
            </a:r>
            <a:r>
              <a:rPr sz="2300" spc="25">
                <a:solidFill>
                  <a:srgbClr val="59AE93"/>
                </a:solidFill>
                <a:latin typeface="BIKVSR+MS-UIGothic"/>
                <a:cs typeface="BIKVSR+MS-UIGothic"/>
              </a:rPr>
              <a:t>渠道拓展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深入了解客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需求，挖掘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潜在需求，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制定体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策略提供依据。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需求和品牌定位，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制定具有吸引力和差异化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的体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策划。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下多渠道宣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推广，提高品牌知名度和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IKVSR+MS-UIGothic"/>
                <a:cs typeface="BIKVSR+MS-UIGothic"/>
              </a:rPr>
              <a:t>参与度。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碧桂园体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营销实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施步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BIKVSR+MS-UIGothic"/>
                <a:cs typeface="BIKVSR+MS-UIGothic"/>
              </a:rPr>
              <a:t>景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2000">
                <a:solidFill>
                  <a:srgbClr val="FFFDFD"/>
                </a:solidFill>
                <a:latin typeface="BIKVSR+MS-UIGothic"/>
                <a:cs typeface="BIKVSR+MS-UIGothic"/>
              </a:rPr>
              <a:t>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IKVSR+MS-UIGothic"/>
                <a:cs typeface="BIKVSR+MS-UIGothic"/>
              </a:rPr>
              <a:t>数据反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景展示、主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等形式，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造具有品牌特色的体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验场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景，吸引客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参与。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收集客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数据和反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策略和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品服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，提高客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IKVSR+MS-UIGothic"/>
                <a:cs typeface="BIKVSR+MS-UIGothic"/>
              </a:rPr>
              <a:t>互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BIKVSR+MS-UIGothic"/>
                <a:cs typeface="BIKVSR+MS-UIGothic"/>
              </a:rPr>
              <a:t>体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提供互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验环节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户亲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身体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品的特色和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信任感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BIKVSR+MS-UIGothic"/>
                <a:cs typeface="BIKVSR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碧桂园体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包装案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5369" y="4450861"/>
            <a:ext cx="10953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IKVSR+MS-UIGothic"/>
                <a:cs typeface="BIKVSR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案例一：碧桂园某楼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盘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开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盘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IKVSR+MS-UIGothic"/>
                <a:cs typeface="BIKVSR+MS-UIGothic"/>
              </a:rPr>
              <a:t>成功吸引客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BIKVSR+MS-UIGothic"/>
                <a:cs typeface="BIKVS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碧桂园某楼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精心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的体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式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包装，成功吸引了大量客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的关注和参与。活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动现场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布置充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意，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造出温馨、舒适的氛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客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感受到家的温暖。同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，丰富的互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动环节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和精心准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的礼品也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一步提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升了客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参与度，有效促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了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2B584A"/>
                </a:solidFill>
                <a:latin typeface="BIKVSR+MS-UIGothic"/>
                <a:cs typeface="BIKVSR+MS-UIGothic"/>
              </a:rPr>
              <a:t>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案例二：碧桂园某楼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盘</a:t>
            </a:r>
            <a:r>
              <a:rPr sz="3000">
                <a:solidFill>
                  <a:srgbClr val="59AE93"/>
                </a:solidFill>
                <a:latin typeface="BIKVSR+MS-UIGothic"/>
                <a:cs typeface="BIKVSR+MS-UIGothic"/>
              </a:rPr>
              <a:t>交付活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提升品牌形象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IKVSR+MS-UIGothic"/>
                <a:cs typeface="BIKVS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碧桂园某楼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交付活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包装，展示了企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的品牌形象和服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63591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动现场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布置精美，服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周到，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感受到企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和用心。同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媒体和客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代表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言，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一步提升了企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BIKVSR+MS-UIGothic"/>
                <a:cs typeface="BIKVSR+MS-UIGothic"/>
              </a:rPr>
              <a:t>的品牌知名度和美誉度。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https://d.book118.com/488116003070006042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BIKVSR+MS-UIGothic</vt:lpstr>
      <vt:lpstr>SimSun</vt:lpstr>
      <vt:lpstr>GKBAIH+DEBCEU+ArialMT</vt:lpstr>
      <vt:lpstr>Times New Roman</vt:lpstr>
      <vt:lpstr>EMIGOW+RGDVSH+MicrosoftYaHei-Bold</vt:lpstr>
      <vt:lpstr>CQCVUR+UGCWMR+MicrosoftYaHei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2024-09-21T16:40:22.718</cp:lastPrinted>
  <dcterms:created xsi:type="dcterms:W3CDTF">2024-09-21T08:40:22Z</dcterms:created>
  <dcterms:modified xsi:type="dcterms:W3CDTF">2024-09-21T08:40:23Z</dcterms:modified>
</cp:coreProperties>
</file>