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  <p:sldMasterId id="2147483697" r:id="rId3"/>
    <p:sldMasterId id="2147483710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6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tags" Target="tags/tag61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4.xml" /><Relationship Id="rId2" Type="http://schemas.openxmlformats.org/officeDocument/2006/relationships/tags" Target="../tags/tag495.xml" /><Relationship Id="rId3" Type="http://schemas.openxmlformats.org/officeDocument/2006/relationships/tags" Target="../tags/tag496.xml" /><Relationship Id="rId4" Type="http://schemas.openxmlformats.org/officeDocument/2006/relationships/tags" Target="../tags/tag497.xml" /><Relationship Id="rId5" Type="http://schemas.openxmlformats.org/officeDocument/2006/relationships/tags" Target="../tags/tag498.xml" /><Relationship Id="rId6" Type="http://schemas.openxmlformats.org/officeDocument/2006/relationships/tags" Target="../tags/tag499.xml" /><Relationship Id="rId7" Type="http://schemas.openxmlformats.org/officeDocument/2006/relationships/tags" Target="../tags/tag500.xml" /><Relationship Id="rId8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Relationship Id="rId6" Type="http://schemas.openxmlformats.org/officeDocument/2006/relationships/tags" Target="../tags/tag555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045FE83A-D81D-4A78-AC77-D70BA0074913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1745" name="Rectangle 7"/>
          <p:cNvSpPr>
            <a:spLocks noGrp="1"/>
          </p:cNvSpPr>
          <p:nvPr>
            <p:ph type="sldNum" sz="quarter"/>
            <p:custDataLst>
              <p:tags r:id="rId4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altLang="zh-CN" sz="1200"/>
              <a:t>9</a:t>
            </a:fld>
            <a:endParaRPr lang="en-US" altLang="zh-CN" sz="1200"/>
          </a:p>
        </p:txBody>
      </p:sp>
      <p:sp>
        <p:nvSpPr>
          <p:cNvPr id="31746" name="Rectangle 2"/>
          <p:cNvSpPr>
            <a:spLocks noGrp="1" noRot="1" noChangeAspect="1" noTextEdit="1"/>
          </p:cNvSpPr>
          <p:nvPr>
            <p:ph type="sldImg" idx="1"/>
            <p:custDataLst>
              <p:tags r:id="rId5"/>
            </p:custDataLst>
          </p:nvPr>
        </p:nvSpPr>
        <p:spPr/>
      </p:sp>
      <p:sp>
        <p:nvSpPr>
          <p:cNvPr id="31747" name="Rectangle 3"/>
          <p:cNvSpPr>
            <a:spLocks noGrp="1"/>
          </p:cNvSpPr>
          <p:nvPr>
            <p:ph type="body" idx="2"/>
            <p:custDataLst>
              <p:tags r:id="rId6"/>
            </p:custDataLst>
          </p:nvPr>
        </p:nvSpPr>
        <p:spPr/>
        <p:txBody>
          <a:bodyPr wrap="square" lIns="91440" tIns="45720" rIns="91440" bIns="45720" anchor="t"/>
          <a:lstStyle/>
          <a:p>
            <a:pPr lvl="0" defTabSz="914400">
              <a:buSzTx/>
            </a:pPr>
            <a:endParaRPr lang="zh-CN" altLang="zh-CN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slideMaster" Target="../slideMasters/slideMaster2.xml" /><Relationship Id="rId2" Type="http://schemas.openxmlformats.org/officeDocument/2006/relationships/image" Target="file:///C:\Users\1V994W2\Documents\Tencent%20Files\574576071\FileRecv\&#25340;&#35013;&#32032;&#26448;\&#20013;&#22269;&#39118;-64\\33\subject_holdleft_52,49,46_0_staid_full_0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77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91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image" Target="file:///C:\Users\1V994W2\PycharmProjects\PPT_Background_Generation\pic_temp\pic_half_top.png" TargetMode="External" /><Relationship Id="rId5" Type="http://schemas.openxmlformats.org/officeDocument/2006/relationships/image" Target="../media/image4.png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106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115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C:\Users\1V994W2\Documents\Tencent%20Files\574576071\FileRecv\&#25340;&#35013;&#32032;&#26448;\&#20013;&#22269;&#39118;-64\\33\subject_holdleft_52,49,46_0_staid_full_0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126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137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146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154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slideMaster" Target="../slideMasters/slideMaster2.xml" /><Relationship Id="rId2" Type="http://schemas.openxmlformats.org/officeDocument/2006/relationships/image" Target="file:///C:\Users\1V994W2\Documents\Tencent%20Files\574576071\FileRecv\&#25340;&#35013;&#32032;&#26448;\&#20013;&#22269;&#39118;-64\\33\subject_holdleft_52,49,46_0_staid_full_0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161.xml" /><Relationship Id="rId5" Type="http://schemas.openxmlformats.org/officeDocument/2006/relationships/image" Target="file:///C:\Users\1V994W2\PycharmProjects\PPT_Background_Generation\pic_temp\0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173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80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181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2.png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89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98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199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2.png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08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209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2.png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7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18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219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2.png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30.xml" /><Relationship Id="rId3" Type="http://schemas.openxmlformats.org/officeDocument/2006/relationships/image" Target="file:///C:\Users\1V994W2\PycharmProjects\PPT_Background_Generation\pic_temp\0_pic_quater_right_down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231.xml" /><Relationship Id="rId6" Type="http://schemas.openxmlformats.org/officeDocument/2006/relationships/image" Target="file:///C:\Users\1V994W2\PycharmProjects\PPT_Background_Generation\pic_temp\1_pic_quater_left_down.png" TargetMode="External" /><Relationship Id="rId7" Type="http://schemas.openxmlformats.org/officeDocument/2006/relationships/image" Target="../media/image6.png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slideMaster" Target="../slideMasters/slideMaster3.xml" /><Relationship Id="rId2" Type="http://schemas.openxmlformats.org/officeDocument/2006/relationships/image" Target="file:///C:\Users\1V994W2\Documents\Tencent%20Files\574576071\FileRecv\&#25340;&#35013;&#32032;&#26448;\&#20013;&#22269;&#39118;-64\\33\subject_holdleft_52,49,46_0_staid_full_0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246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9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260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7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image" Target="file:///C:\Users\1V994W2\PycharmProjects\PPT_Background_Generation\pic_temp\pic_half_top.png" TargetMode="External" /><Relationship Id="rId5" Type="http://schemas.openxmlformats.org/officeDocument/2006/relationships/image" Target="../media/image7.png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4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275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284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4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slideMaster" Target="../slideMasters/slideMaster3.xml" /><Relationship Id="rId2" Type="http://schemas.openxmlformats.org/officeDocument/2006/relationships/image" Target="file:///C:\Users\1V994W2\Documents\Tencent%20Files\574576071\FileRecv\&#25340;&#35013;&#32032;&#26448;\&#20013;&#22269;&#39118;-64\\33\subject_holdleft_52,49,46_0_staid_full_0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295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1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5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14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306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307.xml" /><Relationship Id="rId8" Type="http://schemas.openxmlformats.org/officeDocument/2006/relationships/tags" Target="../tags/tag308.xml" /><Relationship Id="rId9" Type="http://schemas.openxmlformats.org/officeDocument/2006/relationships/tags" Target="../tags/tag309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4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315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2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12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323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324.xml" /><Relationship Id="rId8" Type="http://schemas.openxmlformats.org/officeDocument/2006/relationships/tags" Target="../tags/tag325.xml" /><Relationship Id="rId9" Type="http://schemas.openxmlformats.org/officeDocument/2006/relationships/tags" Target="../tags/tag326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9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slideMaster" Target="../slideMasters/slideMaster3.xml" /><Relationship Id="rId2" Type="http://schemas.openxmlformats.org/officeDocument/2006/relationships/image" Target="file:///C:\Users\1V994W2\Documents\Tencent%20Files\574576071\FileRecv\&#25340;&#35013;&#32032;&#26448;\&#20013;&#22269;&#39118;-64\\33\subject_holdleft_52,49,46_0_staid_full_0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330.xml" /><Relationship Id="rId5" Type="http://schemas.openxmlformats.org/officeDocument/2006/relationships/image" Target="file:///C:\Users\1V994W2\PycharmProjects\PPT_Background_Generation\pic_temp\0_pic_quater_right_up.png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1.xml" /><Relationship Id="rId10" Type="http://schemas.openxmlformats.org/officeDocument/2006/relationships/tags" Target="../tags/tag346.xml" /><Relationship Id="rId11" Type="http://schemas.openxmlformats.org/officeDocument/2006/relationships/tags" Target="../tags/tag347.xml" /><Relationship Id="rId12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right_up.png" TargetMode="External" /><Relationship Id="rId3" Type="http://schemas.openxmlformats.org/officeDocument/2006/relationships/image" Target="../media/image3.png" /><Relationship Id="rId4" Type="http://schemas.openxmlformats.org/officeDocument/2006/relationships/tags" Target="../tags/tag342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tags" Target="../tags/tag345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8.xml" /><Relationship Id="rId10" Type="http://schemas.openxmlformats.org/officeDocument/2006/relationships/tags" Target="../tags/tag353.xml" /><Relationship Id="rId11" Type="http://schemas.openxmlformats.org/officeDocument/2006/relationships/tags" Target="../tags/tag354.xml" /><Relationship Id="rId12" Type="http://schemas.openxmlformats.org/officeDocument/2006/relationships/tags" Target="../tags/tag355.xml" /><Relationship Id="rId13" Type="http://schemas.openxmlformats.org/officeDocument/2006/relationships/tags" Target="../tags/tag356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349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350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2.png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7.xml" /><Relationship Id="rId10" Type="http://schemas.openxmlformats.org/officeDocument/2006/relationships/tags" Target="../tags/tag364.xml" /><Relationship Id="rId11" Type="http://schemas.openxmlformats.org/officeDocument/2006/relationships/tags" Target="../tags/tag36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358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359.xml" /><Relationship Id="rId6" Type="http://schemas.openxmlformats.org/officeDocument/2006/relationships/tags" Target="../tags/tag360.xml" /><Relationship Id="rId7" Type="http://schemas.openxmlformats.org/officeDocument/2006/relationships/tags" Target="../tags/tag361.xml" /><Relationship Id="rId8" Type="http://schemas.openxmlformats.org/officeDocument/2006/relationships/tags" Target="../tags/tag362.xml" /><Relationship Id="rId9" Type="http://schemas.openxmlformats.org/officeDocument/2006/relationships/tags" Target="../tags/tag36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tags" Target="../tags/tag371.xml" /><Relationship Id="rId11" Type="http://schemas.openxmlformats.org/officeDocument/2006/relationships/tags" Target="../tags/tag372.xml" /><Relationship Id="rId12" Type="http://schemas.openxmlformats.org/officeDocument/2006/relationships/tags" Target="../tags/tag373.xml" /><Relationship Id="rId13" Type="http://schemas.openxmlformats.org/officeDocument/2006/relationships/tags" Target="../tags/tag374.xml" /><Relationship Id="rId14" Type="http://schemas.openxmlformats.org/officeDocument/2006/relationships/tags" Target="../tags/tag375.xml" /><Relationship Id="rId15" Type="http://schemas.openxmlformats.org/officeDocument/2006/relationships/slideMaster" Target="../slideMasters/slideMaster3.xml" /><Relationship Id="rId2" Type="http://schemas.openxmlformats.org/officeDocument/2006/relationships/tags" Target="../tags/tag367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368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2.png" /><Relationship Id="rId8" Type="http://schemas.openxmlformats.org/officeDocument/2006/relationships/tags" Target="../tags/tag369.xml" /><Relationship Id="rId9" Type="http://schemas.openxmlformats.org/officeDocument/2006/relationships/tags" Target="../tags/tag370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6.xml" /><Relationship Id="rId10" Type="http://schemas.openxmlformats.org/officeDocument/2006/relationships/tags" Target="../tags/tag381.xml" /><Relationship Id="rId11" Type="http://schemas.openxmlformats.org/officeDocument/2006/relationships/tags" Target="../tags/tag382.xml" /><Relationship Id="rId12" Type="http://schemas.openxmlformats.org/officeDocument/2006/relationships/tags" Target="../tags/tag383.xml" /><Relationship Id="rId13" Type="http://schemas.openxmlformats.org/officeDocument/2006/relationships/tags" Target="../tags/tag384.xml" /><Relationship Id="rId14" Type="http://schemas.openxmlformats.org/officeDocument/2006/relationships/tags" Target="../tags/tag385.xml" /><Relationship Id="rId15" Type="http://schemas.openxmlformats.org/officeDocument/2006/relationships/slideMaster" Target="../slideMasters/slideMaster3.xml" /><Relationship Id="rId2" Type="http://schemas.openxmlformats.org/officeDocument/2006/relationships/tags" Target="../tags/tag377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378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2.png" /><Relationship Id="rId8" Type="http://schemas.openxmlformats.org/officeDocument/2006/relationships/tags" Target="../tags/tag379.xml" /><Relationship Id="rId9" Type="http://schemas.openxmlformats.org/officeDocument/2006/relationships/tags" Target="../tags/tag380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tags" Target="../tags/tag391.xml" /><Relationship Id="rId11" Type="http://schemas.openxmlformats.org/officeDocument/2006/relationships/tags" Target="../tags/tag392.xml" /><Relationship Id="rId12" Type="http://schemas.openxmlformats.org/officeDocument/2006/relationships/tags" Target="../tags/tag393.xml" /><Relationship Id="rId13" Type="http://schemas.openxmlformats.org/officeDocument/2006/relationships/tags" Target="../tags/tag394.xml" /><Relationship Id="rId14" Type="http://schemas.openxmlformats.org/officeDocument/2006/relationships/tags" Target="../tags/tag395.xml" /><Relationship Id="rId15" Type="http://schemas.openxmlformats.org/officeDocument/2006/relationships/tags" Target="../tags/tag396.xml" /><Relationship Id="rId16" Type="http://schemas.openxmlformats.org/officeDocument/2006/relationships/tags" Target="../tags/tag397.xml" /><Relationship Id="rId17" Type="http://schemas.openxmlformats.org/officeDocument/2006/relationships/slideMaster" Target="../slideMasters/slideMaster3.xml" /><Relationship Id="rId2" Type="http://schemas.openxmlformats.org/officeDocument/2006/relationships/tags" Target="../tags/tag387.xml" /><Relationship Id="rId3" Type="http://schemas.openxmlformats.org/officeDocument/2006/relationships/image" Target="file:///C:\Users\1V994W2\PycharmProjects\PPT_Background_Generation\pic_temp\0_pic_quater_right_up.png" TargetMode="External" /><Relationship Id="rId4" Type="http://schemas.openxmlformats.org/officeDocument/2006/relationships/image" Target="../media/image3.png" /><Relationship Id="rId5" Type="http://schemas.openxmlformats.org/officeDocument/2006/relationships/tags" Target="../tags/tag388.xml" /><Relationship Id="rId6" Type="http://schemas.openxmlformats.org/officeDocument/2006/relationships/image" Target="file:///C:\Users\1V994W2\PycharmProjects\PPT_Background_Generation\pic_temp\1_pic_quater_right_up.png" TargetMode="External" /><Relationship Id="rId7" Type="http://schemas.openxmlformats.org/officeDocument/2006/relationships/image" Target="../media/image2.png" /><Relationship Id="rId8" Type="http://schemas.openxmlformats.org/officeDocument/2006/relationships/tags" Target="../tags/tag389.xml" /><Relationship Id="rId9" Type="http://schemas.openxmlformats.org/officeDocument/2006/relationships/tags" Target="../tags/tag390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8.xml" /><Relationship Id="rId10" Type="http://schemas.openxmlformats.org/officeDocument/2006/relationships/tags" Target="../tags/tag403.xml" /><Relationship Id="rId11" Type="http://schemas.openxmlformats.org/officeDocument/2006/relationships/tags" Target="../tags/tag404.xml" /><Relationship Id="rId12" Type="http://schemas.openxmlformats.org/officeDocument/2006/relationships/tags" Target="../tags/tag405.xml" /><Relationship Id="rId13" Type="http://schemas.openxmlformats.org/officeDocument/2006/relationships/tags" Target="../tags/tag406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399.xml" /><Relationship Id="rId3" Type="http://schemas.openxmlformats.org/officeDocument/2006/relationships/image" Target="file:///C:\Users\1V994W2\PycharmProjects\PPT_Background_Generation\pic_temp\0_pic_quater_right_down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400.xml" /><Relationship Id="rId6" Type="http://schemas.openxmlformats.org/officeDocument/2006/relationships/image" Target="file:///C:\Users\1V994W2\PycharmProjects\PPT_Background_Generation\pic_temp\1_pic_quater_left_down.png" TargetMode="External" /><Relationship Id="rId7" Type="http://schemas.openxmlformats.org/officeDocument/2006/relationships/image" Target="../media/image6.png" /><Relationship Id="rId8" Type="http://schemas.openxmlformats.org/officeDocument/2006/relationships/tags" Target="../tags/tag401.xml" /><Relationship Id="rId9" Type="http://schemas.openxmlformats.org/officeDocument/2006/relationships/tags" Target="../tags/tag40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4.xml" /><Relationship Id="rId2" Type="http://schemas.openxmlformats.org/officeDocument/2006/relationships/tags" Target="../tags/tag415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tags" Target="../tags/tag418.xml" /><Relationship Id="rId6" Type="http://schemas.openxmlformats.org/officeDocument/2006/relationships/tags" Target="../tags/tag419.xml" /><Relationship Id="rId7" Type="http://schemas.openxmlformats.org/officeDocument/2006/relationships/image" Target="../media/image8.jpeg" /><Relationship Id="rId8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0.xml" /><Relationship Id="rId2" Type="http://schemas.openxmlformats.org/officeDocument/2006/relationships/tags" Target="../tags/tag421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6.xml" /><Relationship Id="rId2" Type="http://schemas.openxmlformats.org/officeDocument/2006/relationships/tags" Target="../tags/tag42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Relationship Id="rId6" Type="http://schemas.openxmlformats.org/officeDocument/2006/relationships/tags" Target="../tags/tag431.xml" /><Relationship Id="rId7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2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slideMaster" Target="../slideMasters/slideMaster4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9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8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3.xml" /><Relationship Id="rId2" Type="http://schemas.openxmlformats.org/officeDocument/2006/relationships/tags" Target="../tags/tag454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7.xml" /><Relationship Id="rId2" Type="http://schemas.openxmlformats.org/officeDocument/2006/relationships/tags" Target="../tags/tag458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tags" Target="../tags/tag461.xml" /><Relationship Id="rId6" Type="http://schemas.openxmlformats.org/officeDocument/2006/relationships/tags" Target="../tags/tag462.xml" /><Relationship Id="rId7" Type="http://schemas.openxmlformats.org/officeDocument/2006/relationships/tags" Target="../tags/tag463.xml" /><Relationship Id="rId8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4.xml" /><Relationship Id="rId2" Type="http://schemas.openxmlformats.org/officeDocument/2006/relationships/tags" Target="../tags/tag465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Relationship Id="rId6" Type="http://schemas.openxmlformats.org/officeDocument/2006/relationships/tags" Target="../tags/tag469.xml" /><Relationship Id="rId7" Type="http://schemas.openxmlformats.org/officeDocument/2006/relationships/tags" Target="../tags/tag470.xml" /><Relationship Id="rId8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1.xml" /><Relationship Id="rId2" Type="http://schemas.openxmlformats.org/officeDocument/2006/relationships/tags" Target="../tags/tag472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slideMaster" Target="../slideMasters/slideMaster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7.xml" /><Relationship Id="rId2" Type="http://schemas.openxmlformats.org/officeDocument/2006/relationships/tags" Target="../tags/tag478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Relationship Id="rId6" Type="http://schemas.openxmlformats.org/officeDocument/2006/relationships/tags" Target="../tags/tag482.xml" /><Relationship Id="rId7" Type="http://schemas.openxmlformats.org/officeDocument/2006/relationships/slideMaster" Target="../slideMasters/slideMaster4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3.xml" /><Relationship Id="rId2" Type="http://schemas.openxmlformats.org/officeDocument/2006/relationships/tags" Target="../tags/tag484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Relationship Id="rId6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049A1D6-8AFC-4346-BCB5-74594288B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BBFE1F1-0835-47C7-8BC4-9E19D9F3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FD4B8D5-9FBC-4BDA-B277-01CC4E430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E51FF8A-80C4-40AC-B0D9-72B3E514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6BB2A82-D258-4CE1-804D-6102F4320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AAB4B3E-F14F-4A8F-8E64-46BA074A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2183568A-09D4-4EAC-9BEE-6F2B5C6B7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6F30EF0-3297-495F-A1C0-2B8BBF128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74EDC1E-EA9E-4386-832C-A9D2F40D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F652664-CF98-40BD-B001-EB35E4DB5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6BBD9FE-0CCA-4688-BCA9-45A984D93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865184"/>
            <a:ext cx="5486400" cy="5127631"/>
          </a:xfrm>
          <a:prstGeom prst="rect">
            <a:avLst/>
          </a:prstGeom>
        </p:spPr>
      </p:pic>
      <p:pic>
        <p:nvPicPr>
          <p:cNvPr id="5" name="图片 4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481122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副标题 1"/>
          <p:cNvSpPr>
            <a:spLocks noGrp="1"/>
          </p:cNvSpPr>
          <p:nvPr>
            <p:ph type="subTitle" idx="13" hasCustomPrompt="1"/>
            <p:custDataLst>
              <p:tags r:id="rId11"/>
            </p:custDataLst>
          </p:nvPr>
        </p:nvSpPr>
        <p:spPr>
          <a:xfrm>
            <a:off x="1951990" y="766445"/>
            <a:ext cx="459740" cy="5080635"/>
          </a:xfr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indent="0" algn="ctr">
              <a:buNone/>
              <a:defRPr lang="zh-CN" altLang="en-US" sz="2000" spc="4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marL="57150" lvl="0" indent="-342900">
              <a:lnSpc>
                <a:spcPct val="100000"/>
              </a:lnSpc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grpSp>
        <p:nvGrpSpPr>
          <p:cNvPr id="11" name="组合 10"/>
          <p:cNvGrpSpPr/>
          <p:nvPr>
            <p:custDataLst>
              <p:tags r:id="rId12"/>
            </p:custDataLst>
          </p:nvPr>
        </p:nvGrpSpPr>
        <p:grpSpPr>
          <a:xfrm>
            <a:off x="2621280" y="671195"/>
            <a:ext cx="1657350" cy="5515610"/>
            <a:chOff x="7904480" y="671195"/>
            <a:chExt cx="1657350" cy="5515610"/>
          </a:xfrm>
        </p:grpSpPr>
        <p:sp>
          <p:nvSpPr>
            <p:cNvPr id="12" name="矩形 11"/>
            <p:cNvSpPr/>
            <p:nvPr>
              <p:custDataLst>
                <p:tags r:id="rId13"/>
              </p:custDataLst>
            </p:nvPr>
          </p:nvSpPr>
          <p:spPr>
            <a:xfrm>
              <a:off x="7904480" y="767080"/>
              <a:ext cx="1657350" cy="5330190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  <p:sp>
          <p:nvSpPr>
            <p:cNvPr id="13" name="矩形 12"/>
            <p:cNvSpPr/>
            <p:nvPr>
              <p:custDataLst>
                <p:tags r:id="rId14"/>
              </p:custDataLst>
            </p:nvPr>
          </p:nvSpPr>
          <p:spPr>
            <a:xfrm>
              <a:off x="8432800" y="5995670"/>
              <a:ext cx="600075" cy="19113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  <p:sp>
          <p:nvSpPr>
            <p:cNvPr id="14" name="矩形 13"/>
            <p:cNvSpPr/>
            <p:nvPr>
              <p:custDataLst>
                <p:tags r:id="rId15"/>
              </p:custDataLst>
            </p:nvPr>
          </p:nvSpPr>
          <p:spPr>
            <a:xfrm>
              <a:off x="8432800" y="671195"/>
              <a:ext cx="600075" cy="19113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9" name="竖排文字占位符 8"/>
          <p:cNvSpPr>
            <a:spLocks noGrp="1"/>
          </p:cNvSpPr>
          <p:nvPr>
            <p:ph type="body" orient="vert" sz="quarter" idx="15" hasCustomPrompt="1"/>
            <p:custDataLst>
              <p:tags r:id="rId16"/>
            </p:custDataLst>
          </p:nvPr>
        </p:nvSpPr>
        <p:spPr>
          <a:xfrm>
            <a:off x="4488816" y="2770671"/>
            <a:ext cx="514984" cy="1594168"/>
          </a:xfrm>
        </p:spPr>
        <p:txBody>
          <a:bodyPr vert="eaVert" anchor="ctr"/>
          <a:lstStyle>
            <a:lvl1pPr marL="0" indent="0" algn="l">
              <a:buFont typeface="Arial" pitchFamily="34" charset="0"/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汇报人姓名</a:t>
            </a:r>
            <a:endParaRPr lang="zh-CN" altLang="en-US"/>
          </a:p>
        </p:txBody>
      </p:sp>
      <p:sp>
        <p:nvSpPr>
          <p:cNvPr id="19" name="竖排文字占位符 8"/>
          <p:cNvSpPr>
            <a:spLocks noGrp="1"/>
          </p:cNvSpPr>
          <p:nvPr>
            <p:ph type="body" orient="vert" sz="quarter" idx="16" hasCustomPrompt="1"/>
            <p:custDataLst>
              <p:tags r:id="rId17"/>
            </p:custDataLst>
          </p:nvPr>
        </p:nvSpPr>
        <p:spPr>
          <a:xfrm>
            <a:off x="4488816" y="4470400"/>
            <a:ext cx="514984" cy="1594168"/>
          </a:xfrm>
        </p:spPr>
        <p:txBody>
          <a:bodyPr vert="eaVert" anchor="ctr"/>
          <a:lstStyle>
            <a:lvl1pPr marL="0" indent="0" algn="l">
              <a:buFont typeface="Arial" pitchFamily="34" charset="0"/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汇报名字</a:t>
            </a:r>
            <a:endParaRPr lang="zh-CN" altLang="en-US"/>
          </a:p>
        </p:txBody>
      </p:sp>
      <p:sp>
        <p:nvSpPr>
          <p:cNvPr id="7" name="竖排文字占位符 6"/>
          <p:cNvSpPr>
            <a:spLocks noGrp="1"/>
          </p:cNvSpPr>
          <p:nvPr>
            <p:ph type="body" orient="vert" sz="quarter" idx="17" hasCustomPrompt="1"/>
            <p:custDataLst>
              <p:tags r:id="rId18"/>
            </p:custDataLst>
          </p:nvPr>
        </p:nvSpPr>
        <p:spPr>
          <a:xfrm>
            <a:off x="2998152" y="1114893"/>
            <a:ext cx="902970" cy="4659629"/>
          </a:xfrm>
        </p:spPr>
        <p:txBody>
          <a:bodyPr vert="eaVert" anchor="ctr">
            <a:normAutofit/>
          </a:bodyPr>
          <a:lstStyle>
            <a:lvl1pPr marL="0" indent="0" algn="ctr">
              <a:buNone/>
              <a:defRPr sz="4400" baseline="0">
                <a:ea typeface="汉仪尚巍手书W" panose="00020600040101010101" pitchFamily="18" charset="-122"/>
              </a:defRPr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7" name="图片 6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3212142" y="2613025"/>
            <a:ext cx="5767705" cy="815975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tx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3212142" y="3836672"/>
            <a:ext cx="5767705" cy="38608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pic>
        <p:nvPicPr>
          <p:cNvPr id="7" name="图片 6"/>
          <p:cNvPicPr/>
          <p:nvPr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0" y="4960922"/>
            <a:ext cx="4064000" cy="1897078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9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10" name="图片 9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1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2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8080" y="1377947"/>
            <a:ext cx="4389120" cy="4102105"/>
          </a:xfrm>
          <a:prstGeom prst="rect">
            <a:avLst/>
          </a:prstGeom>
        </p:spPr>
      </p:pic>
      <p:pic>
        <p:nvPicPr>
          <p:cNvPr id="6" name="图片 5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76878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9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10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7" name="图片 6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6" name="图片 5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865184"/>
            <a:ext cx="5486400" cy="5127631"/>
          </a:xfrm>
          <a:prstGeom prst="rect">
            <a:avLst/>
          </a:prstGeom>
        </p:spPr>
      </p:pic>
      <p:pic>
        <p:nvPicPr>
          <p:cNvPr id="6" name="图片 5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156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4" hasCustomPrompt="1"/>
            <p:custDataLst>
              <p:tags r:id="rId11"/>
            </p:custDataLst>
          </p:nvPr>
        </p:nvSpPr>
        <p:spPr>
          <a:xfrm>
            <a:off x="7235190" y="766445"/>
            <a:ext cx="459740" cy="5080635"/>
          </a:xfr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indent="0" algn="l">
              <a:buNone/>
              <a:defRPr lang="zh-CN" altLang="en-US" sz="2000" spc="4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marL="57150" lvl="0" indent="-342900">
              <a:lnSpc>
                <a:spcPct val="100000"/>
              </a:lnSpc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grpSp>
        <p:nvGrpSpPr>
          <p:cNvPr id="9" name="组合 8"/>
          <p:cNvGrpSpPr/>
          <p:nvPr>
            <p:custDataLst>
              <p:tags r:id="rId12"/>
            </p:custDataLst>
          </p:nvPr>
        </p:nvGrpSpPr>
        <p:grpSpPr>
          <a:xfrm>
            <a:off x="7904480" y="671195"/>
            <a:ext cx="1657350" cy="5514975"/>
            <a:chOff x="12448" y="1057"/>
            <a:chExt cx="2610" cy="8685"/>
          </a:xfrm>
        </p:grpSpPr>
        <p:sp>
          <p:nvSpPr>
            <p:cNvPr id="10" name="矩形 9"/>
            <p:cNvSpPr/>
            <p:nvPr>
              <p:custDataLst>
                <p:tags r:id="rId13"/>
              </p:custDataLst>
            </p:nvPr>
          </p:nvSpPr>
          <p:spPr>
            <a:xfrm>
              <a:off x="12448" y="1208"/>
              <a:ext cx="2610" cy="839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14"/>
              </p:custDataLst>
            </p:nvPr>
          </p:nvSpPr>
          <p:spPr>
            <a:xfrm>
              <a:off x="13280" y="9442"/>
              <a:ext cx="945" cy="301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  <p:sp>
          <p:nvSpPr>
            <p:cNvPr id="12" name="矩形 11"/>
            <p:cNvSpPr/>
            <p:nvPr>
              <p:custDataLst>
                <p:tags r:id="rId15"/>
              </p:custDataLst>
            </p:nvPr>
          </p:nvSpPr>
          <p:spPr>
            <a:xfrm>
              <a:off x="13280" y="1057"/>
              <a:ext cx="945" cy="301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17" name="竖排文字占位符 16"/>
          <p:cNvSpPr>
            <a:spLocks noGrp="1"/>
          </p:cNvSpPr>
          <p:nvPr>
            <p:ph type="body" orient="vert" sz="quarter" idx="15" hasCustomPrompt="1"/>
            <p:custDataLst>
              <p:tags r:id="rId16"/>
            </p:custDataLst>
          </p:nvPr>
        </p:nvSpPr>
        <p:spPr>
          <a:xfrm>
            <a:off x="8076000" y="1244600"/>
            <a:ext cx="1311910" cy="4381500"/>
          </a:xfrm>
        </p:spPr>
        <p:txBody>
          <a:bodyPr vert="eaVert" anchor="ctr">
            <a:noAutofit/>
          </a:bodyPr>
          <a:lstStyle>
            <a:lvl1pPr marL="0" indent="0" algn="l">
              <a:buNone/>
              <a:defRPr sz="6600" baseline="0">
                <a:ea typeface="汉仪尚巍手书W" panose="00020600040101010101" pitchFamily="18" charset="-122"/>
              </a:defRPr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6" name="图片 5"/>
          <p:cNvPicPr/>
          <p:nvPr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/>
          <p:nvPr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482460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/>
          <p:nvPr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15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2664333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2"/>
            </p:custDataLst>
          </p:nvPr>
        </p:nvSpPr>
        <p:spPr>
          <a:xfrm>
            <a:off x="0" y="5028971"/>
            <a:ext cx="12192000" cy="1829029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4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/>
          <p:cNvPicPr/>
          <p:nvPr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6640"/>
            <a:ext cx="720090" cy="721360"/>
          </a:xfrm>
          <a:prstGeom prst="rect">
            <a:avLst/>
          </a:prstGeom>
        </p:spPr>
      </p:pic>
      <p:pic>
        <p:nvPicPr>
          <p:cNvPr id="10" name="图片 9"/>
          <p:cNvPicPr/>
          <p:nvPr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7667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5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6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953691"/>
            <a:ext cx="12192000" cy="4950618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/>
          <p:nvPr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1480" y="5234305"/>
            <a:ext cx="1619885" cy="1623695"/>
          </a:xfrm>
          <a:prstGeom prst="rect">
            <a:avLst/>
          </a:prstGeom>
        </p:spPr>
      </p:pic>
      <p:pic>
        <p:nvPicPr>
          <p:cNvPr id="8" name="图片 7"/>
          <p:cNvPicPr/>
          <p:nvPr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75325"/>
            <a:ext cx="1619885" cy="10826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865184"/>
            <a:ext cx="5486400" cy="5127631"/>
          </a:xfrm>
          <a:prstGeom prst="rect">
            <a:avLst/>
          </a:prstGeom>
        </p:spPr>
      </p:pic>
      <p:pic>
        <p:nvPicPr>
          <p:cNvPr id="5" name="图片 4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481122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副标题 1"/>
          <p:cNvSpPr>
            <a:spLocks noGrp="1"/>
          </p:cNvSpPr>
          <p:nvPr>
            <p:ph type="subTitle" idx="13" hasCustomPrompt="1"/>
            <p:custDataLst>
              <p:tags r:id="rId11"/>
            </p:custDataLst>
          </p:nvPr>
        </p:nvSpPr>
        <p:spPr>
          <a:xfrm>
            <a:off x="1951990" y="766445"/>
            <a:ext cx="459740" cy="5080635"/>
          </a:xfr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indent="0" algn="ctr">
              <a:buNone/>
              <a:defRPr lang="zh-CN" altLang="en-US" sz="2000" spc="4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marL="57150" lvl="0" indent="-342900">
              <a:lnSpc>
                <a:spcPct val="100000"/>
              </a:lnSpc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grpSp>
        <p:nvGrpSpPr>
          <p:cNvPr id="11" name="组合 10"/>
          <p:cNvGrpSpPr/>
          <p:nvPr userDrawn="1">
            <p:custDataLst>
              <p:tags r:id="rId12"/>
            </p:custDataLst>
          </p:nvPr>
        </p:nvGrpSpPr>
        <p:grpSpPr>
          <a:xfrm>
            <a:off x="2621280" y="671195"/>
            <a:ext cx="1657350" cy="5515610"/>
            <a:chOff x="7904480" y="671195"/>
            <a:chExt cx="1657350" cy="5515610"/>
          </a:xfrm>
        </p:grpSpPr>
        <p:sp>
          <p:nvSpPr>
            <p:cNvPr id="12" name="矩形 11"/>
            <p:cNvSpPr/>
            <p:nvPr>
              <p:custDataLst>
                <p:tags r:id="rId13"/>
              </p:custDataLst>
            </p:nvPr>
          </p:nvSpPr>
          <p:spPr>
            <a:xfrm>
              <a:off x="7904480" y="767080"/>
              <a:ext cx="1657350" cy="5330190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  <p:sp>
          <p:nvSpPr>
            <p:cNvPr id="13" name="矩形 12"/>
            <p:cNvSpPr/>
            <p:nvPr>
              <p:custDataLst>
                <p:tags r:id="rId14"/>
              </p:custDataLst>
            </p:nvPr>
          </p:nvSpPr>
          <p:spPr>
            <a:xfrm>
              <a:off x="8432800" y="5995670"/>
              <a:ext cx="600075" cy="19113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  <p:sp>
          <p:nvSpPr>
            <p:cNvPr id="14" name="矩形 13"/>
            <p:cNvSpPr/>
            <p:nvPr>
              <p:custDataLst>
                <p:tags r:id="rId15"/>
              </p:custDataLst>
            </p:nvPr>
          </p:nvSpPr>
          <p:spPr>
            <a:xfrm>
              <a:off x="8432800" y="671195"/>
              <a:ext cx="600075" cy="191135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9" name="竖排文字占位符 8"/>
          <p:cNvSpPr>
            <a:spLocks noGrp="1"/>
          </p:cNvSpPr>
          <p:nvPr>
            <p:ph type="body" orient="vert" sz="quarter" idx="15" hasCustomPrompt="1"/>
            <p:custDataLst>
              <p:tags r:id="rId16"/>
            </p:custDataLst>
          </p:nvPr>
        </p:nvSpPr>
        <p:spPr>
          <a:xfrm>
            <a:off x="4488816" y="2770671"/>
            <a:ext cx="514984" cy="1594168"/>
          </a:xfrm>
        </p:spPr>
        <p:txBody>
          <a:bodyPr vert="eaVert" anchor="ctr"/>
          <a:lstStyle>
            <a:lvl1pPr marL="0" indent="0" algn="l">
              <a:buFont typeface="Arial" pitchFamily="34" charset="0"/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汇报人姓名</a:t>
            </a:r>
            <a:endParaRPr lang="zh-CN" altLang="en-US"/>
          </a:p>
        </p:txBody>
      </p:sp>
      <p:sp>
        <p:nvSpPr>
          <p:cNvPr id="19" name="竖排文字占位符 8"/>
          <p:cNvSpPr>
            <a:spLocks noGrp="1"/>
          </p:cNvSpPr>
          <p:nvPr>
            <p:ph type="body" orient="vert" sz="quarter" idx="16" hasCustomPrompt="1"/>
            <p:custDataLst>
              <p:tags r:id="rId17"/>
            </p:custDataLst>
          </p:nvPr>
        </p:nvSpPr>
        <p:spPr>
          <a:xfrm>
            <a:off x="4488816" y="4470400"/>
            <a:ext cx="514984" cy="1594168"/>
          </a:xfrm>
        </p:spPr>
        <p:txBody>
          <a:bodyPr vert="eaVert" anchor="ctr"/>
          <a:lstStyle>
            <a:lvl1pPr marL="0" indent="0" algn="l">
              <a:buFont typeface="Arial" pitchFamily="34" charset="0"/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汇报名字</a:t>
            </a:r>
            <a:endParaRPr lang="zh-CN" altLang="en-US"/>
          </a:p>
        </p:txBody>
      </p:sp>
      <p:sp>
        <p:nvSpPr>
          <p:cNvPr id="7" name="竖排文字占位符 6"/>
          <p:cNvSpPr>
            <a:spLocks noGrp="1"/>
          </p:cNvSpPr>
          <p:nvPr>
            <p:ph type="body" orient="vert" sz="quarter" idx="17" hasCustomPrompt="1"/>
            <p:custDataLst>
              <p:tags r:id="rId18"/>
            </p:custDataLst>
          </p:nvPr>
        </p:nvSpPr>
        <p:spPr>
          <a:xfrm>
            <a:off x="2998152" y="1114893"/>
            <a:ext cx="902970" cy="4659629"/>
          </a:xfrm>
        </p:spPr>
        <p:txBody>
          <a:bodyPr vert="eaVert" anchor="ctr">
            <a:normAutofit/>
          </a:bodyPr>
          <a:lstStyle>
            <a:lvl1pPr marL="0" indent="0" algn="ctr">
              <a:buNone/>
              <a:defRPr sz="4400" baseline="0">
                <a:ea typeface="汉仪尚巍手书W" panose="00020600040101010101" pitchFamily="18" charset="-122"/>
              </a:defRPr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3212142" y="2613025"/>
            <a:ext cx="5767705" cy="815975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tx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3212142" y="3836672"/>
            <a:ext cx="5767705" cy="38608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pic>
        <p:nvPicPr>
          <p:cNvPr id="7" name="图片 6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0" y="4960922"/>
            <a:ext cx="4064000" cy="1897078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9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0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1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2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8080" y="1377947"/>
            <a:ext cx="4389120" cy="4102105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76878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9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10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7" name="图片 6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56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122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865184"/>
            <a:ext cx="5486400" cy="5127631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156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4" hasCustomPrompt="1"/>
            <p:custDataLst>
              <p:tags r:id="rId11"/>
            </p:custDataLst>
          </p:nvPr>
        </p:nvSpPr>
        <p:spPr>
          <a:xfrm>
            <a:off x="7235190" y="766445"/>
            <a:ext cx="459740" cy="5080635"/>
          </a:xfr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indent="0" algn="l">
              <a:buNone/>
              <a:defRPr lang="zh-CN" altLang="en-US" sz="2000" spc="40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marL="57150" lvl="0" indent="-342900">
              <a:lnSpc>
                <a:spcPct val="100000"/>
              </a:lnSpc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grpSp>
        <p:nvGrpSpPr>
          <p:cNvPr id="9" name="组合 8"/>
          <p:cNvGrpSpPr/>
          <p:nvPr userDrawn="1">
            <p:custDataLst>
              <p:tags r:id="rId12"/>
            </p:custDataLst>
          </p:nvPr>
        </p:nvGrpSpPr>
        <p:grpSpPr>
          <a:xfrm>
            <a:off x="7904480" y="671195"/>
            <a:ext cx="1657350" cy="5514975"/>
            <a:chOff x="12448" y="1057"/>
            <a:chExt cx="2610" cy="8685"/>
          </a:xfrm>
        </p:grpSpPr>
        <p:sp>
          <p:nvSpPr>
            <p:cNvPr id="10" name="矩形 9"/>
            <p:cNvSpPr/>
            <p:nvPr>
              <p:custDataLst>
                <p:tags r:id="rId13"/>
              </p:custDataLst>
            </p:nvPr>
          </p:nvSpPr>
          <p:spPr>
            <a:xfrm>
              <a:off x="12448" y="1208"/>
              <a:ext cx="2610" cy="839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14"/>
              </p:custDataLst>
            </p:nvPr>
          </p:nvSpPr>
          <p:spPr>
            <a:xfrm>
              <a:off x="13280" y="9442"/>
              <a:ext cx="945" cy="301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  <p:sp>
          <p:nvSpPr>
            <p:cNvPr id="12" name="矩形 11"/>
            <p:cNvSpPr/>
            <p:nvPr>
              <p:custDataLst>
                <p:tags r:id="rId15"/>
              </p:custDataLst>
            </p:nvPr>
          </p:nvSpPr>
          <p:spPr>
            <a:xfrm>
              <a:off x="13280" y="1057"/>
              <a:ext cx="945" cy="301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latin typeface="Arial" pitchFamily="34" charset="0"/>
              </a:endParaRPr>
            </a:p>
          </p:txBody>
        </p:sp>
      </p:grpSp>
      <p:sp>
        <p:nvSpPr>
          <p:cNvPr id="17" name="竖排文字占位符 16"/>
          <p:cNvSpPr>
            <a:spLocks noGrp="1"/>
          </p:cNvSpPr>
          <p:nvPr>
            <p:ph type="body" orient="vert" sz="quarter" idx="15" hasCustomPrompt="1"/>
            <p:custDataLst>
              <p:tags r:id="rId16"/>
            </p:custDataLst>
          </p:nvPr>
        </p:nvSpPr>
        <p:spPr>
          <a:xfrm>
            <a:off x="8076000" y="1244600"/>
            <a:ext cx="1311910" cy="4381500"/>
          </a:xfrm>
        </p:spPr>
        <p:txBody>
          <a:bodyPr vert="eaVert" anchor="ctr">
            <a:noAutofit/>
          </a:bodyPr>
          <a:lstStyle>
            <a:lvl1pPr marL="0" indent="0" algn="l">
              <a:buNone/>
              <a:defRPr sz="6600" baseline="0">
                <a:ea typeface="汉仪尚巍手书W" panose="00020600040101010101" pitchFamily="18" charset="-122"/>
              </a:defRPr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292075" y="303809"/>
            <a:ext cx="11607851" cy="6250382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824603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15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2664333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2"/>
            </p:custDataLst>
          </p:nvPr>
        </p:nvSpPr>
        <p:spPr>
          <a:xfrm>
            <a:off x="0" y="5028971"/>
            <a:ext cx="12192000" cy="1829029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4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6640"/>
            <a:ext cx="720090" cy="72136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76670"/>
            <a:ext cx="720090" cy="481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5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6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3691"/>
            <a:ext cx="12192000" cy="4950618"/>
          </a:xfrm>
          <a:prstGeom prst="rect">
            <a:avLst/>
          </a:prstGeom>
          <a:solidFill>
            <a:schemeClr val="tx2"/>
          </a:solidFill>
          <a:ln w="12700" cap="flat" cmpd="sng" algn="ctr">
            <a:solidFill>
              <a:schemeClr val="accent1">
                <a:shade val="50000"/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1480" y="5234305"/>
            <a:ext cx="1619885" cy="1623695"/>
          </a:xfrm>
          <a:prstGeom prst="rect">
            <a:avLst/>
          </a:prstGeom>
        </p:spPr>
      </p:pic>
      <p:pic>
        <p:nvPicPr>
          <p:cNvPr id="8" name="图片 7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75325"/>
            <a:ext cx="1619885" cy="10826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="0"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2" y="2285894"/>
            <a:ext cx="10363201" cy="1142947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14339" name="Rectangle 3"/>
          <p:cNvSpPr>
            <a:spLocks noGrp="1" noRot="1" noChangeArrowheads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3" y="3886020"/>
            <a:ext cx="8534400" cy="1752518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fontAlgn="base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单击此处编辑母版副标题样式</a:t>
            </a:r>
            <a:endParaRPr kumimoji="0" lang="zh-CN" altLang="en-US" sz="32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074" name="Rectangle 6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8738360" y="6244962"/>
            <a:ext cx="3051259" cy="47585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algn="r" fontAlgn="base">
              <a:spcBef>
                <a:spcPct val="0"/>
              </a:spcBef>
              <a:buClr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ea typeface="宋体" panose="02010600030101010101" pitchFamily="2" charset="-122"/>
            </a:endParaRPr>
          </a:p>
        </p:txBody>
      </p:sp>
      <p:sp>
        <p:nvSpPr>
          <p:cNvPr id="3077" name="Rectangle 4"/>
          <p:cNvSpPr>
            <a:spLocks noGrp="1"/>
          </p:cNvSpPr>
          <p:nvPr>
            <p:ph type="dt" sz="half" idx="2"/>
            <p:custDataLst>
              <p:tags r:id="rId5"/>
            </p:custDataLst>
          </p:nvPr>
        </p:nvSpPr>
        <p:spPr>
          <a:xfrm>
            <a:off x="402382" y="6244962"/>
            <a:ext cx="3051259" cy="47585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fontAlgn="base">
              <a:spcBef>
                <a:spcPct val="0"/>
              </a:spcBef>
              <a:buClrTx/>
              <a:buNone/>
            </a:pPr>
            <a:endParaRPr lang="en-US" altLang="zh-CN" strike="noStrike" noProof="1">
              <a:ea typeface="宋体" panose="02010600030101010101" pitchFamily="2" charset="-122"/>
            </a:endParaRPr>
          </a:p>
        </p:txBody>
      </p:sp>
      <p:sp>
        <p:nvSpPr>
          <p:cNvPr id="3078" name="Rectangle 5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>
          <a:xfrm>
            <a:off x="4165546" y="6244962"/>
            <a:ext cx="3860909" cy="47585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algn="ctr" fontAlgn="base">
              <a:spcBef>
                <a:spcPct val="0"/>
              </a:spcBef>
              <a:buClrTx/>
              <a:buNone/>
            </a:pPr>
            <a:endParaRPr lang="en-US" altLang="zh-CN" strike="noStrike" noProof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382" y="609537"/>
            <a:ext cx="11387237" cy="1142682"/>
          </a:xfrm>
        </p:spPr>
        <p:txBody>
          <a:bodyPr/>
          <a:lstStyle/>
          <a:p>
            <a:pPr fontAlgn="base"/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02382" y="1905001"/>
            <a:ext cx="11387237" cy="4193546"/>
          </a:xfrm>
        </p:spPr>
        <p:txBody>
          <a:bodyPr/>
          <a:lstStyle/>
          <a:p>
            <a:pPr lvl="0" fontAlgn="base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8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4406699"/>
            <a:ext cx="10363201" cy="1362012"/>
          </a:xfrm>
        </p:spPr>
        <p:txBody>
          <a:bodyPr anchor="t"/>
          <a:lstStyle>
            <a:lvl1pPr algn="l">
              <a:defRPr sz="4010" b="1" cap="all"/>
            </a:lvl1pPr>
          </a:lstStyle>
          <a:p>
            <a:pPr fontAlgn="base"/>
            <a:r>
              <a:rPr kumimoji="0" lang="zh-CN" altLang="en-US" sz="4000" b="1" i="0" u="none" strike="noStrike" kern="1200" cap="all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000" b="1" i="0" u="none" strike="noStrike" kern="1200" cap="all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2906581"/>
            <a:ext cx="10363201" cy="1500117"/>
          </a:xfrm>
        </p:spPr>
        <p:txBody>
          <a:bodyPr anchor="b"/>
          <a:lstStyle>
            <a:lvl1pPr marL="0" indent="0">
              <a:buNone/>
              <a:defRPr sz="2005"/>
            </a:lvl1pPr>
            <a:lvl2pPr marL="458470" indent="0">
              <a:buNone/>
              <a:defRPr sz="1805"/>
            </a:lvl2pPr>
            <a:lvl3pPr marL="916940" indent="0">
              <a:buNone/>
              <a:defRPr sz="1605"/>
            </a:lvl3pPr>
            <a:lvl4pPr marL="1374775" indent="0">
              <a:buNone/>
              <a:defRPr sz="1405"/>
            </a:lvl4pPr>
            <a:lvl5pPr marL="1833245" indent="0">
              <a:buNone/>
              <a:defRPr sz="1405"/>
            </a:lvl5pPr>
            <a:lvl6pPr marL="2291715" indent="0">
              <a:buNone/>
              <a:defRPr sz="1405"/>
            </a:lvl6pPr>
            <a:lvl7pPr marL="2750185" indent="0">
              <a:buNone/>
              <a:defRPr sz="1405"/>
            </a:lvl7pPr>
            <a:lvl8pPr marL="3208655" indent="0">
              <a:buNone/>
              <a:defRPr sz="1405"/>
            </a:lvl8pPr>
            <a:lvl9pPr marL="3666490" indent="0">
              <a:buNone/>
              <a:defRPr sz="1405"/>
            </a:lvl9pPr>
          </a:lstStyle>
          <a:p>
            <a:pPr lvl="0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382" y="609537"/>
            <a:ext cx="11387237" cy="1142682"/>
          </a:xfrm>
        </p:spPr>
        <p:txBody>
          <a:bodyPr/>
          <a:lstStyle/>
          <a:p>
            <a:pPr fontAlgn="base"/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02172" y="1904915"/>
            <a:ext cx="5592233" cy="4193981"/>
          </a:xfrm>
        </p:spPr>
        <p:txBody>
          <a:bodyPr/>
          <a:lstStyle>
            <a:lvl1pPr>
              <a:defRPr sz="2805"/>
            </a:lvl1pPr>
            <a:lvl2pPr>
              <a:defRPr sz="2405"/>
            </a:lvl2pPr>
            <a:lvl3pPr>
              <a:defRPr sz="2005"/>
            </a:lvl3pPr>
            <a:lvl4pPr>
              <a:defRPr sz="1805"/>
            </a:lvl4pPr>
            <a:lvl5pPr>
              <a:defRPr sz="1805"/>
            </a:lvl5pPr>
            <a:lvl6pPr>
              <a:defRPr sz="1805"/>
            </a:lvl6pPr>
            <a:lvl7pPr>
              <a:defRPr sz="1805"/>
            </a:lvl7pPr>
            <a:lvl8pPr>
              <a:defRPr sz="1805"/>
            </a:lvl8pPr>
            <a:lvl9pPr>
              <a:defRPr sz="1805"/>
            </a:lvl9pPr>
          </a:lstStyle>
          <a:p>
            <a:pPr lvl="0" fontAlgn="base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5" y="1904915"/>
            <a:ext cx="5592233" cy="4193981"/>
          </a:xfrm>
        </p:spPr>
        <p:txBody>
          <a:bodyPr/>
          <a:lstStyle>
            <a:lvl1pPr>
              <a:defRPr sz="2805"/>
            </a:lvl1pPr>
            <a:lvl2pPr>
              <a:defRPr sz="2405"/>
            </a:lvl2pPr>
            <a:lvl3pPr>
              <a:defRPr sz="2005"/>
            </a:lvl3pPr>
            <a:lvl4pPr>
              <a:defRPr sz="1805"/>
            </a:lvl4pPr>
            <a:lvl5pPr>
              <a:defRPr sz="1805"/>
            </a:lvl5pPr>
            <a:lvl6pPr>
              <a:defRPr sz="1805"/>
            </a:lvl6pPr>
            <a:lvl7pPr>
              <a:defRPr sz="1805"/>
            </a:lvl7pPr>
            <a:lvl8pPr>
              <a:defRPr sz="1805"/>
            </a:lvl8pPr>
            <a:lvl9pPr>
              <a:defRPr sz="1805"/>
            </a:lvl9pPr>
          </a:lstStyle>
          <a:p>
            <a:pPr lvl="0" fontAlgn="base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3" y="274626"/>
            <a:ext cx="10972800" cy="1142947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9599" y="1535042"/>
            <a:ext cx="5386918" cy="639732"/>
          </a:xfrm>
        </p:spPr>
        <p:txBody>
          <a:bodyPr anchor="b"/>
          <a:lstStyle>
            <a:lvl1pPr marL="0" indent="0">
              <a:buNone/>
              <a:defRPr sz="2405" b="1"/>
            </a:lvl1pPr>
            <a:lvl2pPr marL="458470" indent="0">
              <a:buNone/>
              <a:defRPr sz="2005" b="1"/>
            </a:lvl2pPr>
            <a:lvl3pPr marL="916940" indent="0">
              <a:buNone/>
              <a:defRPr sz="1805" b="1"/>
            </a:lvl3pPr>
            <a:lvl4pPr marL="1374775" indent="0">
              <a:buNone/>
              <a:defRPr sz="1605" b="1"/>
            </a:lvl4pPr>
            <a:lvl5pPr marL="1833245" indent="0">
              <a:buNone/>
              <a:defRPr sz="1605" b="1"/>
            </a:lvl5pPr>
            <a:lvl6pPr marL="2291715" indent="0">
              <a:buNone/>
              <a:defRPr sz="1605" b="1"/>
            </a:lvl6pPr>
            <a:lvl7pPr marL="2750185" indent="0">
              <a:buNone/>
              <a:defRPr sz="1605" b="1"/>
            </a:lvl7pPr>
            <a:lvl8pPr marL="3208655" indent="0">
              <a:buNone/>
              <a:defRPr sz="1605" b="1"/>
            </a:lvl8pPr>
            <a:lvl9pPr marL="3666490" indent="0">
              <a:buNone/>
              <a:defRPr sz="1605" b="1"/>
            </a:lvl9pPr>
          </a:lstStyle>
          <a:p>
            <a:pPr lvl="0" fontAlgn="base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24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9599" y="2174774"/>
            <a:ext cx="5386918" cy="3951105"/>
          </a:xfrm>
        </p:spPr>
        <p:txBody>
          <a:bodyPr/>
          <a:lstStyle>
            <a:lvl1pPr>
              <a:defRPr sz="2405"/>
            </a:lvl1pPr>
            <a:lvl2pPr>
              <a:defRPr sz="2005"/>
            </a:lvl2pPr>
            <a:lvl3pPr>
              <a:defRPr sz="1805"/>
            </a:lvl3pPr>
            <a:lvl4pPr>
              <a:defRPr sz="1605"/>
            </a:lvl4pPr>
            <a:lvl5pPr>
              <a:defRPr sz="1605"/>
            </a:lvl5pPr>
            <a:lvl6pPr>
              <a:defRPr sz="1605"/>
            </a:lvl6pPr>
            <a:lvl7pPr>
              <a:defRPr sz="1605"/>
            </a:lvl7pPr>
            <a:lvl8pPr>
              <a:defRPr sz="1605"/>
            </a:lvl8pPr>
            <a:lvl9pPr>
              <a:defRPr sz="1605"/>
            </a:lvl9pPr>
          </a:lstStyle>
          <a:p>
            <a:pPr lvl="0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93371" y="1535042"/>
            <a:ext cx="5389034" cy="639732"/>
          </a:xfrm>
        </p:spPr>
        <p:txBody>
          <a:bodyPr anchor="b"/>
          <a:lstStyle>
            <a:lvl1pPr marL="0" indent="0">
              <a:buNone/>
              <a:defRPr sz="2405" b="1"/>
            </a:lvl1pPr>
            <a:lvl2pPr marL="458470" indent="0">
              <a:buNone/>
              <a:defRPr sz="2005" b="1"/>
            </a:lvl2pPr>
            <a:lvl3pPr marL="916940" indent="0">
              <a:buNone/>
              <a:defRPr sz="1805" b="1"/>
            </a:lvl3pPr>
            <a:lvl4pPr marL="1374775" indent="0">
              <a:buNone/>
              <a:defRPr sz="1605" b="1"/>
            </a:lvl4pPr>
            <a:lvl5pPr marL="1833245" indent="0">
              <a:buNone/>
              <a:defRPr sz="1605" b="1"/>
            </a:lvl5pPr>
            <a:lvl6pPr marL="2291715" indent="0">
              <a:buNone/>
              <a:defRPr sz="1605" b="1"/>
            </a:lvl6pPr>
            <a:lvl7pPr marL="2750185" indent="0">
              <a:buNone/>
              <a:defRPr sz="1605" b="1"/>
            </a:lvl7pPr>
            <a:lvl8pPr marL="3208655" indent="0">
              <a:buNone/>
              <a:defRPr sz="1605" b="1"/>
            </a:lvl8pPr>
            <a:lvl9pPr marL="3666490" indent="0">
              <a:buNone/>
              <a:defRPr sz="1605" b="1"/>
            </a:lvl9pPr>
          </a:lstStyle>
          <a:p>
            <a:pPr lvl="0" fontAlgn="base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24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3371" y="2174774"/>
            <a:ext cx="5389034" cy="3951105"/>
          </a:xfrm>
        </p:spPr>
        <p:txBody>
          <a:bodyPr/>
          <a:lstStyle>
            <a:lvl1pPr>
              <a:defRPr sz="2405"/>
            </a:lvl1pPr>
            <a:lvl2pPr>
              <a:defRPr sz="2005"/>
            </a:lvl2pPr>
            <a:lvl3pPr>
              <a:defRPr sz="1805"/>
            </a:lvl3pPr>
            <a:lvl4pPr>
              <a:defRPr sz="1605"/>
            </a:lvl4pPr>
            <a:lvl5pPr>
              <a:defRPr sz="1605"/>
            </a:lvl5pPr>
            <a:lvl6pPr>
              <a:defRPr sz="1605"/>
            </a:lvl6pPr>
            <a:lvl7pPr>
              <a:defRPr sz="1605"/>
            </a:lvl7pPr>
            <a:lvl8pPr>
              <a:defRPr sz="1605"/>
            </a:lvl8pPr>
            <a:lvl9pPr>
              <a:defRPr sz="1605"/>
            </a:lvl9pPr>
          </a:lstStyle>
          <a:p>
            <a:pPr lvl="0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382" y="609537"/>
            <a:ext cx="11387237" cy="1142682"/>
          </a:xfrm>
        </p:spPr>
        <p:txBody>
          <a:bodyPr/>
          <a:lstStyle/>
          <a:p>
            <a:pPr fontAlgn="base"/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1" y="273041"/>
            <a:ext cx="4011084" cy="1161996"/>
          </a:xfrm>
        </p:spPr>
        <p:txBody>
          <a:bodyPr anchor="b"/>
          <a:lstStyle>
            <a:lvl1pPr algn="l">
              <a:defRPr sz="2005" b="1"/>
            </a:lvl1pPr>
          </a:lstStyle>
          <a:p>
            <a:pPr fontAlgn="base"/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6733" y="273038"/>
            <a:ext cx="6815666" cy="5852842"/>
          </a:xfrm>
        </p:spPr>
        <p:txBody>
          <a:bodyPr/>
          <a:lstStyle>
            <a:lvl1pPr>
              <a:defRPr sz="3210"/>
            </a:lvl1pPr>
            <a:lvl2pPr>
              <a:defRPr sz="2805"/>
            </a:lvl2pPr>
            <a:lvl3pPr>
              <a:defRPr sz="2405"/>
            </a:lvl3pPr>
            <a:lvl4pPr>
              <a:defRPr sz="2005"/>
            </a:lvl4pPr>
            <a:lvl5pPr>
              <a:defRPr sz="2005"/>
            </a:lvl5pPr>
            <a:lvl6pPr>
              <a:defRPr sz="2005"/>
            </a:lvl6pPr>
            <a:lvl7pPr>
              <a:defRPr sz="2005"/>
            </a:lvl7pPr>
            <a:lvl8pPr>
              <a:defRPr sz="2005"/>
            </a:lvl8pPr>
            <a:lvl9pPr>
              <a:defRPr sz="2005"/>
            </a:lvl9pPr>
          </a:lstStyle>
          <a:p>
            <a:pPr lvl="0" fontAlgn="base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8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01" y="1435037"/>
            <a:ext cx="4011084" cy="4690846"/>
          </a:xfrm>
        </p:spPr>
        <p:txBody>
          <a:bodyPr/>
          <a:lstStyle>
            <a:lvl1pPr marL="0" indent="0">
              <a:buNone/>
              <a:defRPr sz="1405"/>
            </a:lvl1pPr>
            <a:lvl2pPr marL="458470" indent="0">
              <a:buNone/>
              <a:defRPr sz="1205"/>
            </a:lvl2pPr>
            <a:lvl3pPr marL="916940" indent="0">
              <a:buNone/>
              <a:defRPr sz="1005"/>
            </a:lvl3pPr>
            <a:lvl4pPr marL="1374775" indent="0">
              <a:buNone/>
              <a:defRPr sz="900"/>
            </a:lvl4pPr>
            <a:lvl5pPr marL="1833245" indent="0">
              <a:buNone/>
              <a:defRPr sz="900"/>
            </a:lvl5pPr>
            <a:lvl6pPr marL="2291715" indent="0">
              <a:buNone/>
              <a:defRPr sz="900"/>
            </a:lvl6pPr>
            <a:lvl7pPr marL="2750185" indent="0">
              <a:buNone/>
              <a:defRPr sz="900"/>
            </a:lvl7pPr>
            <a:lvl8pPr marL="3208655" indent="0">
              <a:buNone/>
              <a:defRPr sz="900"/>
            </a:lvl8pPr>
            <a:lvl9pPr marL="3666490" indent="0">
              <a:buNone/>
              <a:defRPr sz="900"/>
            </a:lvl9pPr>
          </a:lstStyle>
          <a:p>
            <a:pPr lvl="0" fontAlgn="base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1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718" y="4800381"/>
            <a:ext cx="7315200" cy="566712"/>
          </a:xfrm>
        </p:spPr>
        <p:txBody>
          <a:bodyPr anchor="b"/>
          <a:lstStyle>
            <a:lvl1pPr algn="l">
              <a:defRPr sz="2005" b="1"/>
            </a:lvl1pPr>
          </a:lstStyle>
          <a:p>
            <a:pPr fontAlgn="base"/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718" y="612750"/>
            <a:ext cx="7315200" cy="411461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10"/>
            </a:lvl1pPr>
            <a:lvl2pPr marL="458470" indent="0">
              <a:buNone/>
              <a:defRPr sz="2805"/>
            </a:lvl2pPr>
            <a:lvl3pPr marL="916940" indent="0">
              <a:buNone/>
              <a:defRPr sz="2405"/>
            </a:lvl3pPr>
            <a:lvl4pPr marL="1374775" indent="0">
              <a:buNone/>
              <a:defRPr sz="2005"/>
            </a:lvl4pPr>
            <a:lvl5pPr marL="1833245" indent="0">
              <a:buNone/>
              <a:defRPr sz="2005"/>
            </a:lvl5pPr>
            <a:lvl6pPr marL="2291715" indent="0">
              <a:buNone/>
              <a:defRPr sz="2005"/>
            </a:lvl6pPr>
            <a:lvl7pPr marL="2750185" indent="0">
              <a:buNone/>
              <a:defRPr sz="2005"/>
            </a:lvl7pPr>
            <a:lvl8pPr marL="3208655" indent="0">
              <a:buNone/>
              <a:defRPr sz="2005"/>
            </a:lvl8pPr>
            <a:lvl9pPr marL="3666490" indent="0">
              <a:buNone/>
              <a:defRPr sz="2005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718" y="5367089"/>
            <a:ext cx="7315200" cy="804825"/>
          </a:xfrm>
        </p:spPr>
        <p:txBody>
          <a:bodyPr/>
          <a:lstStyle>
            <a:lvl1pPr marL="0" indent="0">
              <a:buNone/>
              <a:defRPr sz="1405"/>
            </a:lvl1pPr>
            <a:lvl2pPr marL="458470" indent="0">
              <a:buNone/>
              <a:defRPr sz="1205"/>
            </a:lvl2pPr>
            <a:lvl3pPr marL="916940" indent="0">
              <a:buNone/>
              <a:defRPr sz="1005"/>
            </a:lvl3pPr>
            <a:lvl4pPr marL="1374775" indent="0">
              <a:buNone/>
              <a:defRPr sz="900"/>
            </a:lvl4pPr>
            <a:lvl5pPr marL="1833245" indent="0">
              <a:buNone/>
              <a:defRPr sz="900"/>
            </a:lvl5pPr>
            <a:lvl6pPr marL="2291715" indent="0">
              <a:buNone/>
              <a:defRPr sz="900"/>
            </a:lvl6pPr>
            <a:lvl7pPr marL="2750185" indent="0">
              <a:buNone/>
              <a:defRPr sz="900"/>
            </a:lvl7pPr>
            <a:lvl8pPr marL="3208655" indent="0">
              <a:buNone/>
              <a:defRPr sz="900"/>
            </a:lvl8pPr>
            <a:lvl9pPr marL="3666490" indent="0">
              <a:buNone/>
              <a:defRPr sz="900"/>
            </a:lvl9pPr>
          </a:lstStyle>
          <a:p>
            <a:pPr lvl="0" fontAlgn="base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1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382" y="609537"/>
            <a:ext cx="11387237" cy="1142682"/>
          </a:xfrm>
        </p:spPr>
        <p:txBody>
          <a:bodyPr/>
          <a:lstStyle/>
          <a:p>
            <a:pPr fontAlgn="base"/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402382" y="1905001"/>
            <a:ext cx="11387237" cy="4193546"/>
          </a:xfrm>
        </p:spPr>
        <p:txBody>
          <a:bodyPr vert="eaVert"/>
          <a:lstStyle/>
          <a:p>
            <a:pPr lvl="0" fontAlgn="base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8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942918" y="609575"/>
            <a:ext cx="2846916" cy="5489320"/>
          </a:xfrm>
        </p:spPr>
        <p:txBody>
          <a:bodyPr vert="eaVert"/>
          <a:lstStyle/>
          <a:p>
            <a:pPr fontAlgn="base"/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402172" y="609575"/>
            <a:ext cx="8337550" cy="5489320"/>
          </a:xfrm>
        </p:spPr>
        <p:txBody>
          <a:bodyPr vert="eaVert"/>
          <a:lstStyle/>
          <a:p>
            <a:pPr lvl="0" fontAlgn="base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8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 spd="slow"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1" y="274626"/>
            <a:ext cx="10972800" cy="5851254"/>
          </a:xfrm>
        </p:spPr>
        <p:txBody>
          <a:bodyPr/>
          <a:lstStyle/>
          <a:p>
            <a:pPr lvl="0" fontAlgn="base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0">
              <a:uLnTx/>
              <a:uFillTx/>
            </a:endParaRPr>
          </a:p>
          <a:p>
            <a:pPr lvl="1" fontAlgn="base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  <a:endParaRPr kumimoji="0" lang="zh-CN" altLang="en-US" sz="2800" b="0" i="0" u="none" strike="noStrike" kern="1200" cap="none" spc="0" normalizeH="0" baseline="0" noProof="0">
              <a:uLnTx/>
              <a:uFillTx/>
            </a:endParaRPr>
          </a:p>
          <a:p>
            <a:pPr lvl="2" fontAlgn="base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  <a:endParaRPr kumimoji="0" lang="zh-CN" altLang="en-US" sz="2400" b="0" i="0" u="none" strike="noStrike" kern="1200" cap="none" spc="0" normalizeH="0" baseline="0" noProof="0">
              <a:uLnTx/>
              <a:uFillTx/>
            </a:endParaRPr>
          </a:p>
          <a:p>
            <a:pPr lvl="3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  <a:p>
            <a:pPr lvl="4" fontAlgn="base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3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407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408.xml" /><Relationship Id="rId21" Type="http://schemas.openxmlformats.org/officeDocument/2006/relationships/tags" Target="../tags/tag409.xml" /><Relationship Id="rId22" Type="http://schemas.openxmlformats.org/officeDocument/2006/relationships/tags" Target="../tags/tag410.xml" /><Relationship Id="rId23" Type="http://schemas.openxmlformats.org/officeDocument/2006/relationships/tags" Target="../tags/tag411.xml" /><Relationship Id="rId24" Type="http://schemas.openxmlformats.org/officeDocument/2006/relationships/tags" Target="../tags/tag412.xml" /><Relationship Id="rId25" Type="http://schemas.openxmlformats.org/officeDocument/2006/relationships/tags" Target="../tags/tag413.xml" /><Relationship Id="rId26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10" Type="http://schemas.openxmlformats.org/officeDocument/2006/relationships/slideLayout" Target="../slideLayouts/slideLayout57.xml" /><Relationship Id="rId11" Type="http://schemas.openxmlformats.org/officeDocument/2006/relationships/slideLayout" Target="../slideLayouts/slideLayout58.xml" /><Relationship Id="rId12" Type="http://schemas.openxmlformats.org/officeDocument/2006/relationships/slideLayout" Target="../slideLayouts/slideLayout59.xml" /><Relationship Id="rId13" Type="http://schemas.openxmlformats.org/officeDocument/2006/relationships/tags" Target="../tags/tag488.xml" /><Relationship Id="rId14" Type="http://schemas.openxmlformats.org/officeDocument/2006/relationships/tags" Target="../tags/tag489.xml" /><Relationship Id="rId15" Type="http://schemas.openxmlformats.org/officeDocument/2006/relationships/tags" Target="../tags/tag490.xml" /><Relationship Id="rId16" Type="http://schemas.openxmlformats.org/officeDocument/2006/relationships/tags" Target="../tags/tag491.xml" /><Relationship Id="rId17" Type="http://schemas.openxmlformats.org/officeDocument/2006/relationships/tags" Target="../tags/tag492.xml" /><Relationship Id="rId18" Type="http://schemas.openxmlformats.org/officeDocument/2006/relationships/tags" Target="../tags/tag493.xml" /><Relationship Id="rId19" Type="http://schemas.openxmlformats.org/officeDocument/2006/relationships/image" Target="../media/image9.jpeg" /><Relationship Id="rId2" Type="http://schemas.openxmlformats.org/officeDocument/2006/relationships/slideLayout" Target="../slideLayouts/slideLayout49.xml" /><Relationship Id="rId20" Type="http://schemas.openxmlformats.org/officeDocument/2006/relationships/theme" Target="../theme/theme4.xml" /><Relationship Id="rId3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51.xml" /><Relationship Id="rId5" Type="http://schemas.openxmlformats.org/officeDocument/2006/relationships/slideLayout" Target="../slideLayouts/slideLayout52.xml" /><Relationship Id="rId6" Type="http://schemas.openxmlformats.org/officeDocument/2006/relationships/slideLayout" Target="../slideLayouts/slideLayout53.xml" /><Relationship Id="rId7" Type="http://schemas.openxmlformats.org/officeDocument/2006/relationships/slideLayout" Target="../slideLayouts/slideLayout54.xml" /><Relationship Id="rId8" Type="http://schemas.openxmlformats.org/officeDocument/2006/relationships/slideLayout" Target="../slideLayouts/slideLayout55.xml" /><Relationship Id="rId9" Type="http://schemas.openxmlformats.org/officeDocument/2006/relationships/slideLayout" Target="../slideLayouts/slideLayout5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9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0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9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  <p:sldLayoutId id="2147483696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0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Rot="1"/>
          </p:cNvSpPr>
          <p:nvPr>
            <p:ph type="title"/>
            <p:custDataLst>
              <p:tags r:id="rId14"/>
            </p:custDataLst>
          </p:nvPr>
        </p:nvSpPr>
        <p:spPr>
          <a:xfrm>
            <a:off x="402382" y="609537"/>
            <a:ext cx="11387237" cy="1142682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 noRot="1"/>
          </p:cNvSpPr>
          <p:nvPr>
            <p:ph type="body" idx="5"/>
            <p:custDataLst>
              <p:tags r:id="rId15"/>
            </p:custDataLst>
          </p:nvPr>
        </p:nvSpPr>
        <p:spPr>
          <a:xfrm>
            <a:off x="402382" y="1905001"/>
            <a:ext cx="11387237" cy="4193546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402382" y="6244962"/>
            <a:ext cx="3051259" cy="47585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buFontTx/>
              <a:defRPr sz="1405" b="0" kern="120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65546" y="6244962"/>
            <a:ext cx="3860909" cy="47585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buFontTx/>
              <a:defRPr sz="1405" b="0" kern="120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endParaRPr lang="en-US" altLang="zh-CN" strike="noStrike" noProof="1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38360" y="6244962"/>
            <a:ext cx="3051259" cy="47585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buFontTx/>
              <a:defRPr sz="1405" b="0" kern="120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hangingPunct="1">
              <a:spcBef>
                <a:spcPct val="0"/>
              </a:spcBef>
              <a:buClrTx/>
              <a:buSzTx/>
              <a:buNone/>
            </a:pPr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ransition/>
  <p:timing/>
  <p:txStyles>
    <p:titleStyle>
      <a:lvl1pPr marL="0" indent="0" algn="ctr" defTabSz="91694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10" b="0" i="0" u="none" baseline="0">
          <a:solidFill>
            <a:schemeClr val="tx2"/>
          </a:solidFill>
          <a:effectLst/>
          <a:latin typeface="Arial" pitchFamily="34" charset="0"/>
          <a:ea typeface="宋体" panose="02010600030101010101" pitchFamily="2" charset="-122"/>
          <a:cs typeface="+mj-cs"/>
        </a:defRPr>
      </a:lvl1pPr>
    </p:titleStyle>
    <p:bodyStyle>
      <a:lvl1pPr marL="343535" indent="-343535" algn="l" defTabSz="91694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kumimoji="0" sz="321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4855" indent="-286385" algn="l" defTabSz="91694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kumimoji="0" sz="2805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6175" indent="-229235" algn="l" defTabSz="91694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kumimoji="0" sz="2405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4010" indent="-229235" algn="l" defTabSz="91694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kumimoji="0" sz="2005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62480" indent="-229235" algn="l" defTabSz="91694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kumimoji="0" sz="2005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20950" indent="-229235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5">
          <a:solidFill>
            <a:schemeClr val="tx1"/>
          </a:solidFill>
          <a:latin typeface="+mn-lt"/>
          <a:ea typeface="+mn-ea"/>
        </a:defRPr>
      </a:lvl6pPr>
      <a:lvl7pPr marL="2979420" indent="-229235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5">
          <a:solidFill>
            <a:schemeClr val="tx1"/>
          </a:solidFill>
          <a:latin typeface="+mn-lt"/>
          <a:ea typeface="+mn-ea"/>
        </a:defRPr>
      </a:lvl7pPr>
      <a:lvl8pPr marL="3437890" indent="-229235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5">
          <a:solidFill>
            <a:schemeClr val="tx1"/>
          </a:solidFill>
          <a:latin typeface="+mn-lt"/>
          <a:ea typeface="+mn-ea"/>
        </a:defRPr>
      </a:lvl8pPr>
      <a:lvl9pPr marL="3895725" indent="-229235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5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69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8470" indent="0" algn="l" defTabSz="9169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6940" indent="0" algn="l" defTabSz="9169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4775" indent="0" algn="l" defTabSz="9169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33245" indent="0" algn="l" defTabSz="9169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5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91715" algn="l" defTabSz="916940" rtl="0" eaLnBrk="1" latinLnBrk="0" hangingPunct="1">
        <a:defRPr sz="1805" kern="1200">
          <a:solidFill>
            <a:schemeClr val="tx1"/>
          </a:solidFill>
          <a:latin typeface="+mn-lt"/>
          <a:ea typeface="+mn-ea"/>
          <a:cs typeface="+mn-cs"/>
        </a:defRPr>
      </a:lvl6pPr>
      <a:lvl7pPr marL="2750185" algn="l" defTabSz="916940" rtl="0" eaLnBrk="1" latinLnBrk="0" hangingPunct="1">
        <a:defRPr sz="1805" kern="1200">
          <a:solidFill>
            <a:schemeClr val="tx1"/>
          </a:solidFill>
          <a:latin typeface="+mn-lt"/>
          <a:ea typeface="+mn-ea"/>
          <a:cs typeface="+mn-cs"/>
        </a:defRPr>
      </a:lvl7pPr>
      <a:lvl8pPr marL="3208655" algn="l" defTabSz="916940" rtl="0" eaLnBrk="1" latinLnBrk="0" hangingPunct="1">
        <a:defRPr sz="1805" kern="1200">
          <a:solidFill>
            <a:schemeClr val="tx1"/>
          </a:solidFill>
          <a:latin typeface="+mn-lt"/>
          <a:ea typeface="+mn-ea"/>
          <a:cs typeface="+mn-cs"/>
        </a:defRPr>
      </a:lvl8pPr>
      <a:lvl9pPr marL="3666490" algn="l" defTabSz="916940" rtl="0" eaLnBrk="1" latinLnBrk="0" hangingPunct="1">
        <a:defRPr sz="18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512.xml" /><Relationship Id="rId11" Type="http://schemas.openxmlformats.org/officeDocument/2006/relationships/tags" Target="../tags/tag513.xml" /><Relationship Id="rId12" Type="http://schemas.openxmlformats.org/officeDocument/2006/relationships/tags" Target="../tags/tag514.xml" /><Relationship Id="rId13" Type="http://schemas.openxmlformats.org/officeDocument/2006/relationships/tags" Target="../tags/tag5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tags" Target="../tags/tag507.xml" /><Relationship Id="rId6" Type="http://schemas.openxmlformats.org/officeDocument/2006/relationships/tags" Target="../tags/tag508.xml" /><Relationship Id="rId7" Type="http://schemas.openxmlformats.org/officeDocument/2006/relationships/tags" Target="../tags/tag509.xml" /><Relationship Id="rId8" Type="http://schemas.openxmlformats.org/officeDocument/2006/relationships/tags" Target="../tags/tag510.xml" /><Relationship Id="rId9" Type="http://schemas.openxmlformats.org/officeDocument/2006/relationships/tags" Target="../tags/tag51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tags" Target="../tags/tag522.xml" /><Relationship Id="rId11" Type="http://schemas.openxmlformats.org/officeDocument/2006/relationships/image" Target="../media/image10.jpeg" /><Relationship Id="rId12" Type="http://schemas.openxmlformats.org/officeDocument/2006/relationships/tags" Target="../tags/tag523.xml" /><Relationship Id="rId13" Type="http://schemas.openxmlformats.org/officeDocument/2006/relationships/image" Target="../media/image11.png" /><Relationship Id="rId14" Type="http://schemas.openxmlformats.org/officeDocument/2006/relationships/tags" Target="../tags/tag524.xml" /><Relationship Id="rId15" Type="http://schemas.openxmlformats.org/officeDocument/2006/relationships/image" Target="../media/image12.png" /><Relationship Id="rId16" Type="http://schemas.openxmlformats.org/officeDocument/2006/relationships/tags" Target="../tags/tag525.xml" /><Relationship Id="rId17" Type="http://schemas.openxmlformats.org/officeDocument/2006/relationships/tags" Target="../tags/tag52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519.xml" /><Relationship Id="rId4" Type="http://schemas.openxmlformats.org/officeDocument/2006/relationships/image" Target="file:///C:\Users\1V994W2\PycharmProjects\PPT_Background_Generation\pic_temp\0_pic_quater_right_up.png" TargetMode="External" /><Relationship Id="rId5" Type="http://schemas.openxmlformats.org/officeDocument/2006/relationships/image" Target="../media/image3.png" /><Relationship Id="rId6" Type="http://schemas.openxmlformats.org/officeDocument/2006/relationships/tags" Target="../tags/tag520.xml" /><Relationship Id="rId7" Type="http://schemas.openxmlformats.org/officeDocument/2006/relationships/image" Target="file:///C:\Users\1V994W2\PycharmProjects\PPT_Background_Generation\pic_temp\1_pic_quater_right_up.png" TargetMode="External" /><Relationship Id="rId8" Type="http://schemas.openxmlformats.org/officeDocument/2006/relationships/image" Target="../media/image2.png" /><Relationship Id="rId9" Type="http://schemas.openxmlformats.org/officeDocument/2006/relationships/tags" Target="../tags/tag52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tags" Target="../tags/tag527.xml" /><Relationship Id="rId3" Type="http://schemas.openxmlformats.org/officeDocument/2006/relationships/image" Target="../media/image13.jpeg" /><Relationship Id="rId4" Type="http://schemas.openxmlformats.org/officeDocument/2006/relationships/tags" Target="../tags/tag528.xml" /><Relationship Id="rId5" Type="http://schemas.openxmlformats.org/officeDocument/2006/relationships/tags" Target="../tags/tag529.xml" /><Relationship Id="rId6" Type="http://schemas.openxmlformats.org/officeDocument/2006/relationships/tags" Target="../tags/tag5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ags" Target="../tags/tag531.xml" /><Relationship Id="rId3" Type="http://schemas.openxmlformats.org/officeDocument/2006/relationships/tags" Target="../tags/tag532.xml" /><Relationship Id="rId4" Type="http://schemas.openxmlformats.org/officeDocument/2006/relationships/tags" Target="../tags/tag533.xml" /><Relationship Id="rId5" Type="http://schemas.openxmlformats.org/officeDocument/2006/relationships/image" Target="../media/image14.jpeg" /><Relationship Id="rId6" Type="http://schemas.openxmlformats.org/officeDocument/2006/relationships/tags" Target="../tags/tag534.xml" /><Relationship Id="rId7" Type="http://schemas.openxmlformats.org/officeDocument/2006/relationships/tags" Target="../tags/tag5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536.xml" /><Relationship Id="rId3" Type="http://schemas.openxmlformats.org/officeDocument/2006/relationships/tags" Target="../tags/tag537.xml" /><Relationship Id="rId4" Type="http://schemas.openxmlformats.org/officeDocument/2006/relationships/tags" Target="../tags/tag538.xml" /><Relationship Id="rId5" Type="http://schemas.openxmlformats.org/officeDocument/2006/relationships/tags" Target="../tags/tag5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ags" Target="../tags/tag540.xml" /><Relationship Id="rId3" Type="http://schemas.openxmlformats.org/officeDocument/2006/relationships/tags" Target="../tags/tag541.xml" /><Relationship Id="rId4" Type="http://schemas.openxmlformats.org/officeDocument/2006/relationships/tags" Target="../tags/tag5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ags" Target="../tags/tag543.xml" /><Relationship Id="rId3" Type="http://schemas.openxmlformats.org/officeDocument/2006/relationships/tags" Target="../tags/tag544.xml" /><Relationship Id="rId4" Type="http://schemas.openxmlformats.org/officeDocument/2006/relationships/tags" Target="../tags/tag545.xml" /><Relationship Id="rId5" Type="http://schemas.openxmlformats.org/officeDocument/2006/relationships/tags" Target="../tags/tag546.xml" /><Relationship Id="rId6" Type="http://schemas.openxmlformats.org/officeDocument/2006/relationships/tags" Target="../tags/tag547.xml" /><Relationship Id="rId7" Type="http://schemas.openxmlformats.org/officeDocument/2006/relationships/tags" Target="../tags/tag5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49.xml" /><Relationship Id="rId3" Type="http://schemas.openxmlformats.org/officeDocument/2006/relationships/tags" Target="../tags/tag550.xml" /><Relationship Id="rId4" Type="http://schemas.openxmlformats.org/officeDocument/2006/relationships/tags" Target="../tags/tag5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tags" Target="../tags/tag563.xml" /><Relationship Id="rId11" Type="http://schemas.openxmlformats.org/officeDocument/2006/relationships/tags" Target="../tags/tag564.xml" /><Relationship Id="rId12" Type="http://schemas.openxmlformats.org/officeDocument/2006/relationships/tags" Target="../tags/tag565.xml" /><Relationship Id="rId13" Type="http://schemas.openxmlformats.org/officeDocument/2006/relationships/tags" Target="../tags/tag566.xml" /><Relationship Id="rId14" Type="http://schemas.openxmlformats.org/officeDocument/2006/relationships/tags" Target="../tags/tag567.xml" /><Relationship Id="rId15" Type="http://schemas.openxmlformats.org/officeDocument/2006/relationships/tags" Target="../tags/tag568.xml" /><Relationship Id="rId16" Type="http://schemas.openxmlformats.org/officeDocument/2006/relationships/tags" Target="../tags/tag569.xml" /><Relationship Id="rId17" Type="http://schemas.openxmlformats.org/officeDocument/2006/relationships/tags" Target="../tags/tag570.xml" /><Relationship Id="rId18" Type="http://schemas.openxmlformats.org/officeDocument/2006/relationships/tags" Target="../tags/tag571.xml" /><Relationship Id="rId19" Type="http://schemas.openxmlformats.org/officeDocument/2006/relationships/tags" Target="../tags/tag572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573.xml" /><Relationship Id="rId21" Type="http://schemas.openxmlformats.org/officeDocument/2006/relationships/tags" Target="../tags/tag574.xml" /><Relationship Id="rId22" Type="http://schemas.openxmlformats.org/officeDocument/2006/relationships/tags" Target="../tags/tag575.xml" /><Relationship Id="rId23" Type="http://schemas.openxmlformats.org/officeDocument/2006/relationships/tags" Target="../tags/tag576.xml" /><Relationship Id="rId24" Type="http://schemas.openxmlformats.org/officeDocument/2006/relationships/tags" Target="../tags/tag577.xml" /><Relationship Id="rId25" Type="http://schemas.openxmlformats.org/officeDocument/2006/relationships/tags" Target="../tags/tag578.xml" /><Relationship Id="rId3" Type="http://schemas.openxmlformats.org/officeDocument/2006/relationships/tags" Target="../tags/tag556.xml" /><Relationship Id="rId4" Type="http://schemas.openxmlformats.org/officeDocument/2006/relationships/tags" Target="../tags/tag557.xml" /><Relationship Id="rId5" Type="http://schemas.openxmlformats.org/officeDocument/2006/relationships/tags" Target="../tags/tag558.xml" /><Relationship Id="rId6" Type="http://schemas.openxmlformats.org/officeDocument/2006/relationships/tags" Target="../tags/tag559.xml" /><Relationship Id="rId7" Type="http://schemas.openxmlformats.org/officeDocument/2006/relationships/tags" Target="../tags/tag560.xml" /><Relationship Id="rId8" Type="http://schemas.openxmlformats.org/officeDocument/2006/relationships/tags" Target="../tags/tag561.xml" /><Relationship Id="rId9" Type="http://schemas.openxmlformats.org/officeDocument/2006/relationships/tags" Target="../tags/tag5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tags" Target="../tags/tag579.xml" /><Relationship Id="rId3" Type="http://schemas.openxmlformats.org/officeDocument/2006/relationships/tags" Target="../tags/tag580.xml" /><Relationship Id="rId4" Type="http://schemas.openxmlformats.org/officeDocument/2006/relationships/tags" Target="../tags/tag581.xml" /><Relationship Id="rId5" Type="http://schemas.openxmlformats.org/officeDocument/2006/relationships/tags" Target="../tags/tag582.xml" /><Relationship Id="rId6" Type="http://schemas.openxmlformats.org/officeDocument/2006/relationships/tags" Target="../tags/tag583.xml" /><Relationship Id="rId7" Type="http://schemas.openxmlformats.org/officeDocument/2006/relationships/tags" Target="../tags/tag5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tags" Target="../tags/tag585.xml" /><Relationship Id="rId3" Type="http://schemas.openxmlformats.org/officeDocument/2006/relationships/tags" Target="../tags/tag586.xml" /><Relationship Id="rId4" Type="http://schemas.openxmlformats.org/officeDocument/2006/relationships/tags" Target="../tags/tag587.xml" /><Relationship Id="rId5" Type="http://schemas.openxmlformats.org/officeDocument/2006/relationships/tags" Target="../tags/tag5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tags" Target="../tags/tag589.xml" /><Relationship Id="rId3" Type="http://schemas.openxmlformats.org/officeDocument/2006/relationships/tags" Target="../tags/tag590.xml" /><Relationship Id="rId4" Type="http://schemas.openxmlformats.org/officeDocument/2006/relationships/tags" Target="../tags/tag5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tags" Target="../tags/tag592.xml" /><Relationship Id="rId3" Type="http://schemas.openxmlformats.org/officeDocument/2006/relationships/tags" Target="../tags/tag593.xml" /><Relationship Id="rId4" Type="http://schemas.openxmlformats.org/officeDocument/2006/relationships/tags" Target="../tags/tag594.xml" /><Relationship Id="rId5" Type="http://schemas.openxmlformats.org/officeDocument/2006/relationships/tags" Target="../tags/tag5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tags" Target="../tags/tag596.xml" /><Relationship Id="rId3" Type="http://schemas.openxmlformats.org/officeDocument/2006/relationships/tags" Target="../tags/tag597.xml" /><Relationship Id="rId4" Type="http://schemas.openxmlformats.org/officeDocument/2006/relationships/tags" Target="../tags/tag598.xml" /><Relationship Id="rId5" Type="http://schemas.openxmlformats.org/officeDocument/2006/relationships/tags" Target="../tags/tag599.xml" /><Relationship Id="rId6" Type="http://schemas.openxmlformats.org/officeDocument/2006/relationships/tags" Target="../tags/tag600.xml" /><Relationship Id="rId7" Type="http://schemas.openxmlformats.org/officeDocument/2006/relationships/tags" Target="../tags/tag601.xml" /><Relationship Id="rId8" Type="http://schemas.openxmlformats.org/officeDocument/2006/relationships/tags" Target="../tags/tag6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tags" Target="../tags/tag603.xml" /><Relationship Id="rId3" Type="http://schemas.openxmlformats.org/officeDocument/2006/relationships/tags" Target="../tags/tag604.xml" /><Relationship Id="rId4" Type="http://schemas.openxmlformats.org/officeDocument/2006/relationships/tags" Target="../tags/tag60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tags" Target="../tags/tag606.xml" /><Relationship Id="rId3" Type="http://schemas.openxmlformats.org/officeDocument/2006/relationships/tags" Target="../tags/tag607.xml" /><Relationship Id="rId4" Type="http://schemas.openxmlformats.org/officeDocument/2006/relationships/tags" Target="../tags/tag608.xml" /><Relationship Id="rId5" Type="http://schemas.openxmlformats.org/officeDocument/2006/relationships/tags" Target="../tags/tag609.xml" /><Relationship Id="rId6" Type="http://schemas.openxmlformats.org/officeDocument/2006/relationships/tags" Target="../tags/tag610.xml" /><Relationship Id="rId7" Type="http://schemas.openxmlformats.org/officeDocument/2006/relationships/tags" Target="../tags/tag61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612.xml" /><Relationship Id="rId3" Type="http://schemas.openxmlformats.org/officeDocument/2006/relationships/tags" Target="../tags/tag613.xml" /><Relationship Id="rId4" Type="http://schemas.openxmlformats.org/officeDocument/2006/relationships/hyperlink" Target="https://d.book118.com/488116003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1" name="文本框 30"/>
          <p:cNvSpPr txBox="1"/>
          <p:nvPr>
            <p:custDataLst>
              <p:tags r:id="rId4"/>
            </p:custDataLst>
          </p:nvPr>
        </p:nvSpPr>
        <p:spPr bwMode="auto">
          <a:xfrm>
            <a:off x="650875" y="1529715"/>
            <a:ext cx="7021195" cy="1056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zh-CN" altLang="en-US" sz="32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先天下之忧而忧，</a:t>
            </a:r>
            <a:r>
              <a:rPr lang="zh-CN" altLang="en-US" sz="3200" b="1" u="sng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                       </a:t>
            </a:r>
            <a:r>
              <a:rPr lang="zh-CN" altLang="en-US" sz="32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。 </a:t>
            </a:r>
            <a:endParaRPr lang="zh-CN" altLang="en-US" sz="32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方正粗黑宋简体" panose="02000000000000000000" charset="-122"/>
              <a:ea typeface="方正粗黑宋简体" panose="02000000000000000000" charset="-122"/>
              <a:sym typeface="Arial" pitchFamily="34" charset="0"/>
            </a:endParaRPr>
          </a:p>
        </p:txBody>
      </p:sp>
      <p:sp>
        <p:nvSpPr>
          <p:cNvPr id="33" name="文本框 32"/>
          <p:cNvSpPr txBox="1"/>
          <p:nvPr>
            <p:custDataLst>
              <p:tags r:id="rId5"/>
            </p:custDataLst>
          </p:nvPr>
        </p:nvSpPr>
        <p:spPr bwMode="auto">
          <a:xfrm>
            <a:off x="561340" y="2900680"/>
            <a:ext cx="6271260" cy="1056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zh-CN" altLang="en-US" sz="32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昔闻洞庭水，</a:t>
            </a:r>
            <a:r>
              <a:rPr lang="zh-CN" altLang="en-US" sz="3200" b="1" u="sng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                       </a:t>
            </a:r>
            <a:r>
              <a:rPr lang="zh-CN" altLang="en-US" sz="32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 。</a:t>
            </a:r>
            <a:endParaRPr lang="zh-CN" altLang="en-US" sz="32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方正粗黑宋简体" panose="02000000000000000000" charset="-122"/>
              <a:ea typeface="方正粗黑宋简体" panose="02000000000000000000" charset="-122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6"/>
            </p:custDataLst>
          </p:nvPr>
        </p:nvSpPr>
        <p:spPr bwMode="auto">
          <a:xfrm>
            <a:off x="561340" y="4099560"/>
            <a:ext cx="6776085" cy="1056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zh-CN" altLang="en-US" sz="32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昔人已乘黄鹤去，</a:t>
            </a:r>
            <a:r>
              <a:rPr lang="zh-CN" altLang="en-US" sz="3200" b="1" u="sng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                     </a:t>
            </a:r>
            <a:r>
              <a:rPr lang="zh-CN" altLang="en-US" sz="32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。</a:t>
            </a:r>
            <a:endParaRPr lang="zh-CN" altLang="en-US" sz="32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方正粗黑宋简体" panose="02000000000000000000" charset="-122"/>
              <a:ea typeface="方正粗黑宋简体" panose="02000000000000000000" charset="-122"/>
              <a:sym typeface="Arial" pitchFamily="34" charset="0"/>
            </a:endParaRPr>
          </a:p>
        </p:txBody>
      </p:sp>
      <p:sp>
        <p:nvSpPr>
          <p:cNvPr id="36" name="文本框 35"/>
          <p:cNvSpPr txBox="1"/>
          <p:nvPr>
            <p:custDataLst>
              <p:tags r:id="rId7"/>
            </p:custDataLst>
          </p:nvPr>
        </p:nvSpPr>
        <p:spPr bwMode="auto">
          <a:xfrm>
            <a:off x="650875" y="5380990"/>
            <a:ext cx="6842125" cy="1056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zh-CN" altLang="en-US" sz="32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滕王高阁临江渚，</a:t>
            </a:r>
            <a:r>
              <a:rPr lang="zh-CN" altLang="en-US" sz="3200" b="1" u="sng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                      </a:t>
            </a:r>
            <a:r>
              <a:rPr lang="zh-CN" altLang="en-US" sz="3200" b="1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。</a:t>
            </a:r>
            <a:endParaRPr lang="zh-CN" altLang="en-US" sz="3200" b="1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方正粗黑宋简体" panose="02000000000000000000" charset="-122"/>
              <a:ea typeface="方正粗黑宋简体" panose="02000000000000000000" charset="-122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8"/>
            </p:custDataLst>
          </p:nvPr>
        </p:nvSpPr>
        <p:spPr>
          <a:xfrm>
            <a:off x="724535" y="524510"/>
            <a:ext cx="3331210" cy="853440"/>
          </a:xfrm>
          <a:prstGeom prst="rect">
            <a:avLst/>
          </a:prstGeom>
          <a:noFill/>
        </p:spPr>
        <p:txBody>
          <a:bodyPr wrap="square" lIns="0" rtlCol="0"/>
          <a:lstStyle>
            <a:defPPr>
              <a:defRPr lang="zh-CN"/>
            </a:defPPr>
            <a:lvl1pPr marL="0" algn="l" defTabSz="914400" rtl="0" eaLnBrk="1" latinLnBrk="0" hangingPunct="1">
              <a:defRPr sz="4000" b="1" kern="1200" spc="6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课前热身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sym typeface="Arial" pitchFamily="3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4317365" y="1718945"/>
            <a:ext cx="31762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后天下之乐而乐</a:t>
            </a:r>
            <a:endParaRPr lang="zh-CN" altLang="en-US" sz="3200" b="1">
              <a:solidFill>
                <a:srgbClr val="FF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3394075" y="3158490"/>
            <a:ext cx="32645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今上岳阳楼</a:t>
            </a:r>
            <a:endParaRPr lang="zh-CN" altLang="en-US" sz="3200" b="1">
              <a:solidFill>
                <a:srgbClr val="FF0000"/>
              </a:solidFill>
              <a:latin typeface="方正粗黑宋简体" panose="02000000000000000000" charset="-122"/>
              <a:ea typeface="方正粗黑宋简体" panose="02000000000000000000" charset="-122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4055745" y="4335780"/>
            <a:ext cx="30505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此地空余黄鹤楼</a:t>
            </a:r>
            <a:endParaRPr lang="zh-CN" altLang="en-US" sz="3200" b="1">
              <a:solidFill>
                <a:srgbClr val="FF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12"/>
            </p:custDataLst>
          </p:nvPr>
        </p:nvSpPr>
        <p:spPr>
          <a:xfrm>
            <a:off x="4317365" y="5582920"/>
            <a:ext cx="31337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sym typeface="Arial" pitchFamily="34" charset="0"/>
              </a:rPr>
              <a:t>佩玉鸣鸾罢歌舞</a:t>
            </a:r>
            <a:endParaRPr lang="zh-CN" altLang="en-US" sz="3200" b="1">
              <a:solidFill>
                <a:srgbClr val="FF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1360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9"/>
            </p:custDataLst>
          </p:nvPr>
        </p:nvPicPr>
        <p:blipFill>
          <a:blip r:embed="rId8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481330"/>
          </a:xfrm>
          <a:prstGeom prst="rect">
            <a:avLst/>
          </a:prstGeom>
        </p:spPr>
      </p:pic>
      <p:sp>
        <p:nvSpPr>
          <p:cNvPr id="15" name="Title 6"/>
          <p:cNvSpPr txBox="1"/>
          <p:nvPr>
            <p:custDataLst>
              <p:tags r:id="rId10"/>
            </p:custDataLst>
          </p:nvPr>
        </p:nvSpPr>
        <p:spPr>
          <a:xfrm>
            <a:off x="719971" y="94644"/>
            <a:ext cx="10976675" cy="62670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72000" tIns="36000" rIns="72000" bIns="3600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zh-CN" altLang="en-US" sz="3600" b="1" spc="300">
                <a:ln w="3175">
                  <a:noFill/>
                  <a:prstDash val="dash"/>
                </a:ln>
                <a:solidFill>
                  <a:srgbClr val="262626"/>
                </a:solidFill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</a:rPr>
              <a:t>江南三大名楼</a:t>
            </a:r>
            <a:endParaRPr lang="zh-CN" altLang="en-US" sz="3600" b="1" spc="300">
              <a:ln w="3175">
                <a:noFill/>
                <a:prstDash val="dash"/>
              </a:ln>
              <a:solidFill>
                <a:srgbClr val="262626"/>
              </a:solidFill>
              <a:latin typeface="方正粗黑宋简体" panose="02000000000000000000" charset="-122"/>
              <a:ea typeface="方正粗黑宋简体" panose="02000000000000000000" charset="-122"/>
              <a:cs typeface="微软雅黑" panose="020b0503020204020204" charset="-122"/>
            </a:endParaRPr>
          </a:p>
        </p:txBody>
      </p:sp>
      <p:pic>
        <p:nvPicPr>
          <p:cNvPr id="8194" name="Picture 7" descr="图片3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16205" y="721360"/>
            <a:ext cx="7505065" cy="4302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233670" y="0"/>
            <a:ext cx="6958013" cy="4718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图片 1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3860165" y="231140"/>
            <a:ext cx="8331835" cy="639635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descr="2830165948075171335_z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78000" y="0"/>
            <a:ext cx="10119995" cy="6936740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422275" y="467995"/>
            <a:ext cx="1013460" cy="46513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pc="300" smtClean="0">
                <a:ln w="3175">
                  <a:noFill/>
                  <a:prstDash val="dash"/>
                </a:ln>
                <a:solidFill>
                  <a:srgbClr val="262626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微软雅黑" panose="020b0503020204020204" charset="-122"/>
              </a:rPr>
              <a:t>中国四大名楼</a:t>
            </a:r>
            <a:endParaRPr lang="zh-CN" altLang="en-US" sz="5400" b="1" spc="300" smtClean="0">
              <a:ln w="3175">
                <a:noFill/>
                <a:prstDash val="dash"/>
              </a:ln>
              <a:solidFill>
                <a:srgbClr val="262626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85495" y="393700"/>
            <a:ext cx="10885170" cy="441960"/>
          </a:xfrm>
        </p:spPr>
        <p:txBody>
          <a:bodyPr/>
          <a:lstStyle/>
          <a:p>
            <a:r>
              <a:rPr lang="zh-CN" alt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+mn-cs"/>
              </a:rPr>
              <a:t>关于滕王阁：</a:t>
            </a:r>
            <a:endParaRPr lang="zh-CN" altLang="en-US" sz="4000" b="1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308610" y="1283335"/>
            <a:ext cx="5429250" cy="5388610"/>
          </a:xfrm>
        </p:spPr>
        <p:txBody>
          <a:bodyPr>
            <a:normAutofit lnSpcReduction="10000"/>
          </a:bodyPr>
          <a:lstStyle/>
          <a:p>
            <a:r>
              <a:rPr lang="en-US" altLang="zh-CN" sz="4000" b="1" spc="200">
                <a:solidFill>
                  <a:schemeClr val="tx1">
                    <a:lumMod val="85000"/>
                    <a:lumOff val="1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     </a:t>
            </a:r>
            <a:r>
              <a:rPr sz="4000" b="1" spc="200">
                <a:solidFill>
                  <a:schemeClr val="tx1">
                    <a:lumMod val="85000"/>
                    <a:lumOff val="1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滕王阁面临赣江，处于赣江和抚河交汇处。由唐高祖之子</a:t>
            </a:r>
            <a:r>
              <a:rPr sz="4000" b="1" spc="200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滕王李元婴</a:t>
            </a:r>
            <a:r>
              <a:rPr sz="4000" b="1" spc="200">
                <a:solidFill>
                  <a:schemeClr val="tx1">
                    <a:lumMod val="85000"/>
                    <a:lumOff val="1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任都督时，于公元653年下令在江西南昌修建。</a:t>
            </a:r>
            <a:r>
              <a:rPr sz="4000" b="1" spc="200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以封号为名。</a:t>
            </a:r>
            <a:endParaRPr altLang="en-US" sz="4000" b="1" spc="200">
              <a:solidFill>
                <a:srgbClr val="FF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endParaRPr lang="zh-CN" altLang="en-US" sz="4000" b="1" spc="200">
              <a:solidFill>
                <a:srgbClr val="FF0000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pic>
        <p:nvPicPr>
          <p:cNvPr id="12292" name="Picture 6" descr="tengwangge"/>
          <p:cNvPicPr>
            <a:picLocks noGrp="1" noChangeAspect="1"/>
          </p:cNvPicPr>
          <p:nvPr>
            <p:ph sz="half" idx="2"/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37860" y="680085"/>
            <a:ext cx="6453505" cy="5498465"/>
          </a:xfrm>
          <a:prstGeom prst="rect">
            <a:avLst/>
          </a:prstGeom>
          <a:noFill/>
          <a:ln w="9525">
            <a:solidFill>
              <a:schemeClr val="accent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18802" y="227969"/>
            <a:ext cx="10852237" cy="441964"/>
          </a:xfrm>
        </p:spPr>
        <p:txBody>
          <a:bodyPr/>
          <a:lstStyle/>
          <a:p>
            <a:r>
              <a:rPr lang="zh-CN" altLang="en-US" sz="3600" b="1" spc="150">
                <a:solidFill>
                  <a:schemeClr val="accent1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关于作者</a:t>
            </a:r>
            <a:endParaRPr lang="zh-CN" altLang="en-US" sz="3600" b="1" spc="150">
              <a:solidFill>
                <a:schemeClr val="accent1">
                  <a:lumMod val="50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0" y="504190"/>
            <a:ext cx="12192000" cy="538861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sz="4000" b="1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王勃</a:t>
            </a:r>
            <a:r>
              <a:rPr sz="3200" b="1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（约650~约676年），字子安，绛州龙门县（今山西省河津市）人。唐朝文学家，儒客大家，文中子王通之孙，</a:t>
            </a:r>
            <a:r>
              <a:rPr sz="3200" b="1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与杨炯、卢照邻、骆宾王共称“初唐四杰”</a:t>
            </a:r>
            <a:r>
              <a:rPr sz="3200" b="1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。</a:t>
            </a:r>
            <a:endParaRPr sz="3200" b="1">
              <a:solidFill>
                <a:schemeClr val="tx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algn="just">
              <a:lnSpc>
                <a:spcPct val="150000"/>
              </a:lnSpc>
            </a:pPr>
            <a:r>
              <a:rPr sz="3200" b="1"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王勃聪敏好学，六岁能文，下笔流畅，被赞为“神童”。九岁时，读秘书监颜师古《汉书注》，作《指瑕》十卷，以纠正其错。十六岁时，进士及第，授朝散郎、沛王（李贤）府文学。上元三年（676年）八月，王勃自交趾探望父亲返回时，渡海溺水，惊悸而死。擅长五律和五绝，著有《王子安集》等。</a:t>
            </a:r>
            <a:endParaRPr sz="3200" b="1">
              <a:solidFill>
                <a:schemeClr val="tx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endParaRPr lang="zh-CN" altLang="en-US" sz="3200" b="1">
              <a:solidFill>
                <a:schemeClr val="tx1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271780" y="952500"/>
            <a:ext cx="11250930" cy="5388610"/>
          </a:xfrm>
        </p:spPr>
        <p:txBody>
          <a:bodyPr>
            <a:normAutofit fontScale="90000" lnSpcReduction="10000"/>
          </a:bodyPr>
          <a:lstStyle/>
          <a:p>
            <a:pPr algn="l" eaLnBrk="0" hangingPunct="0">
              <a:spcBef>
                <a:spcPct val="0"/>
              </a:spcBef>
              <a:buNone/>
            </a:pPr>
            <a:r>
              <a:rPr lang="en-US" altLang="zh-CN" sz="4000" b="1" spc="200">
                <a:solidFill>
                  <a:schemeClr val="tx1">
                    <a:lumMod val="85000"/>
                    <a:lumOff val="1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      </a:t>
            </a:r>
            <a:r>
              <a:rPr sz="4000" b="1" spc="200">
                <a:solidFill>
                  <a:schemeClr val="tx1">
                    <a:lumMod val="85000"/>
                    <a:lumOff val="1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滕王阁之所以享有巨大名声，很大程度上归功于一篇脍炙人口的散文《滕王阁序》。</a:t>
            </a:r>
            <a:endParaRPr sz="4000" b="1" spc="200">
              <a:solidFill>
                <a:schemeClr val="tx1">
                  <a:lumMod val="85000"/>
                  <a:lumOff val="15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pPr algn="l" eaLnBrk="0" hangingPunct="0">
              <a:spcBef>
                <a:spcPct val="0"/>
              </a:spcBef>
              <a:buNone/>
            </a:pPr>
            <a:endParaRPr altLang="en-US" sz="4000" b="1" spc="200">
              <a:solidFill>
                <a:schemeClr val="tx1">
                  <a:lumMod val="85000"/>
                  <a:lumOff val="15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pPr algn="l" eaLnBrk="0" hangingPunct="0">
              <a:spcBef>
                <a:spcPct val="0"/>
              </a:spcBef>
              <a:buNone/>
            </a:pPr>
            <a:r>
              <a:rPr sz="4000" b="1" spc="200">
                <a:solidFill>
                  <a:schemeClr val="tx1">
                    <a:lumMod val="85000"/>
                    <a:lumOff val="1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    传说当时诗人王勃探亲路过南昌，正赶上阎都督重修滕王阁后，在阁上大宴宾客。王勃当场一气写下这篇令在座宾客赞服的</a:t>
            </a:r>
            <a:r>
              <a:rPr sz="4000" b="1" spc="200">
                <a:solidFill>
                  <a:srgbClr val="FF0000"/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《秋日登洪府滕王阁饯别序》</a:t>
            </a:r>
            <a:r>
              <a:rPr sz="4000" b="1" spc="200">
                <a:solidFill>
                  <a:schemeClr val="tx1">
                    <a:lumMod val="85000"/>
                    <a:lumOff val="15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（即《滕王阁序》）。</a:t>
            </a:r>
            <a:endParaRPr altLang="en-US" sz="4000" b="1" spc="200">
              <a:solidFill>
                <a:schemeClr val="tx1">
                  <a:lumMod val="85000"/>
                  <a:lumOff val="15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pPr algn="l"/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39445" y="952500"/>
            <a:ext cx="10913110" cy="2840990"/>
          </a:xfrm>
        </p:spPr>
        <p:txBody>
          <a:bodyPr>
            <a:noAutofit/>
          </a:bodyPr>
          <a:lstStyle/>
          <a:p>
            <a:r>
              <a:rPr lang="en-US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</a:t>
            </a:r>
            <a:r>
              <a:rPr lang="en-US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魏晋以后产生的一种文体</a:t>
            </a:r>
            <a:r>
              <a:rPr lang="en-US" altLang="zh-CN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,</a:t>
            </a:r>
            <a:r>
              <a:rPr lang="en-US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又称</a:t>
            </a:r>
            <a:r>
              <a:rPr lang="en-US" sz="320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骈俪文</a:t>
            </a:r>
            <a:r>
              <a:rPr lang="en-US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。</a:t>
            </a:r>
            <a:r>
              <a:rPr lang="en-US" sz="320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南北朝</a:t>
            </a:r>
            <a:r>
              <a:rPr lang="en-US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是骈俪文的全盛时期。唐与</a:t>
            </a:r>
            <a:r>
              <a:rPr lang="en-US" sz="3200">
                <a:effectLst>
                  <a:outerShdw blurRad="38100" dist="38100" dir="2700000">
                    <a:srgbClr val="000000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“</a:t>
            </a:r>
            <a:r>
              <a:rPr lang="en-US" sz="320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古文”</a:t>
            </a:r>
            <a:r>
              <a:rPr lang="en-US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相对称为</a:t>
            </a:r>
            <a:r>
              <a:rPr lang="en-US" sz="320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“骈文”</a:t>
            </a:r>
            <a:r>
              <a:rPr lang="en-US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。又因它通篇四、六字句，亦称</a:t>
            </a:r>
            <a:r>
              <a:rPr lang="en-US" sz="320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“四六文”</a:t>
            </a:r>
            <a:r>
              <a:rPr lang="en-US" sz="3200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。此文体盛行于唐代。</a:t>
            </a:r>
            <a:endParaRPr lang="en-US" altLang="en-US" sz="3200">
              <a:solidFill>
                <a:srgbClr val="080808"/>
              </a:solidFill>
              <a:effectLst>
                <a:outerShdw blurRad="38100" dist="38100" dir="2700000">
                  <a:srgbClr val="FFFFFF"/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endParaRPr lang="en-US" altLang="en-US" sz="3200">
              <a:solidFill>
                <a:srgbClr val="080808"/>
              </a:solidFill>
              <a:effectLst>
                <a:outerShdw blurRad="38100" dist="38100" dir="2700000">
                  <a:srgbClr val="FFFFFF"/>
                </a:outerShdw>
              </a:effectLst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26626" name="Text Box 3"/>
          <p:cNvSpPr/>
          <p:nvPr>
            <p:custDataLst>
              <p:tags r:id="rId4"/>
            </p:custDataLst>
          </p:nvPr>
        </p:nvSpPr>
        <p:spPr>
          <a:xfrm>
            <a:off x="1249998" y="221933"/>
            <a:ext cx="2754312" cy="730250"/>
          </a:xfrm>
          <a:prstGeom prst="rect">
            <a:avLst/>
          </a:prstGeom>
          <a:noFill/>
          <a:ln w="9525">
            <a:noFill/>
          </a:ln>
        </p:spPr>
        <p:txBody>
          <a:bodyPr lIns="119813" tIns="59906" rIns="119813" bIns="599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None/>
            </a:pPr>
            <a:r>
              <a:rPr lang="en-US" altLang="en-US" sz="40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18" charset="0"/>
                <a:ea typeface="黑体" panose="02010609060101010101" pitchFamily="49" charset="-122"/>
              </a:rPr>
              <a:t>骈文：</a:t>
            </a:r>
            <a:endParaRPr lang="en-US" altLang="en-US" sz="40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6628" name="Text Box 5"/>
          <p:cNvSpPr/>
          <p:nvPr>
            <p:custDataLst>
              <p:tags r:id="rId5"/>
            </p:custDataLst>
          </p:nvPr>
        </p:nvSpPr>
        <p:spPr>
          <a:xfrm>
            <a:off x="1249680" y="3627438"/>
            <a:ext cx="10066338" cy="2432050"/>
          </a:xfrm>
          <a:prstGeom prst="rect">
            <a:avLst/>
          </a:prstGeom>
          <a:noFill/>
          <a:ln w="9525">
            <a:noFill/>
          </a:ln>
        </p:spPr>
        <p:txBody>
          <a:bodyPr lIns="119813" tIns="59906" rIns="119813" bIns="5990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9580" indent="-449580" eaLnBrk="0" hangingPunct="0">
              <a:spcBef>
                <a:spcPts val="300"/>
              </a:spcBef>
              <a:buNone/>
            </a:pPr>
            <a:r>
              <a:rPr lang="en-US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特点：</a:t>
            </a:r>
            <a:endParaRPr lang="en-US" altLang="en-US" sz="36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449580" indent="-449580" eaLnBrk="0" hangingPunct="0">
              <a:spcBef>
                <a:spcPts val="300"/>
              </a:spcBef>
              <a:buNone/>
            </a:pP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en-US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讲求对仗，一般用四字句或六字句。</a:t>
            </a:r>
            <a:endParaRPr lang="en-US" altLang="zh-CN" sz="36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449580" indent="-449580" eaLnBrk="0" hangingPunct="0">
              <a:spcBef>
                <a:spcPts val="300"/>
              </a:spcBef>
              <a:buNone/>
            </a:pPr>
            <a:r>
              <a:rPr lang="en-US" altLang="zh-CN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3600">
                <a:solidFill>
                  <a:srgbClr val="0033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平仄相对，音律和谐。</a:t>
            </a:r>
            <a:endParaRPr lang="en-US" altLang="en-US" sz="3600">
              <a:solidFill>
                <a:srgbClr val="0033CC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449580" indent="-449580" eaLnBrk="0" hangingPunct="0">
              <a:spcBef>
                <a:spcPts val="300"/>
              </a:spcBef>
              <a:buNone/>
            </a:pPr>
            <a:r>
              <a:rPr lang="en-US" altLang="zh-CN" sz="3600">
                <a:solidFill>
                  <a:srgbClr val="0033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en-US" altLang="en-US" sz="3600">
                <a:solidFill>
                  <a:srgbClr val="0033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多用典故，讲究藻饰</a:t>
            </a:r>
            <a:r>
              <a:rPr lang="en-US" altLang="en-US" sz="360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en-US" altLang="en-US" sz="360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3248025" y="6059805"/>
            <a:ext cx="65011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3600" b="1"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“</a:t>
            </a:r>
            <a:r>
              <a:rPr lang="en-US" altLang="en-US" sz="36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铺采摛文，体物写志</a:t>
            </a:r>
            <a:r>
              <a:rPr lang="en-US" altLang="en-US" sz="3600" b="1"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”</a:t>
            </a:r>
            <a:endParaRPr lang="en-US" altLang="en-US" sz="3600" b="1">
              <a:effectLst>
                <a:outerShdw blurRad="38100" dist="38100" dir="2700000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5602" name="Rectangle 3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363855" y="372745"/>
            <a:ext cx="3884930" cy="762000"/>
          </a:xfrm>
        </p:spPr>
        <p:txBody>
          <a:bodyPr vert="horz" wrap="square" lIns="91669" tIns="45834" rIns="91669" bIns="45834" numCol="1" anchor="ctr" anchorCtr="0" compatLnSpc="1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en-US" sz="471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7A7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Arial"/>
                <a:sym typeface="Wingdings" panose="05000000000000000000"/>
              </a:rPr>
              <a:t>文体知识</a:t>
            </a:r>
            <a:endParaRPr kumimoji="0" lang="en-US" altLang="en-US" sz="4710" b="1" i="0" u="none" strike="noStrike" kern="0" cap="none" spc="0" normalizeH="0" baseline="0" noProof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j-cs"/>
            </a:endParaRPr>
          </a:p>
        </p:txBody>
      </p:sp>
      <p:sp>
        <p:nvSpPr>
          <p:cNvPr id="25603" name="Rectangle 5"/>
          <p:cNvSpPr/>
          <p:nvPr>
            <p:custDataLst>
              <p:tags r:id="rId4"/>
            </p:custDataLst>
          </p:nvPr>
        </p:nvSpPr>
        <p:spPr>
          <a:xfrm>
            <a:off x="1206977" y="1519863"/>
            <a:ext cx="9922870" cy="3357245"/>
          </a:xfrm>
          <a:prstGeom prst="rect">
            <a:avLst/>
          </a:prstGeom>
          <a:noFill/>
          <a:ln w="9525">
            <a:noFill/>
          </a:ln>
        </p:spPr>
        <p:txBody>
          <a:bodyPr lIns="120113" tIns="60056" rIns="120113" bIns="600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buNone/>
            </a:pPr>
            <a:r>
              <a:rPr lang="en-US" altLang="en-US" sz="4210" strike="noStrike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楷体" panose="02010609060101010101" pitchFamily="49" charset="-122"/>
                <a:cs typeface="+mn-cs"/>
              </a:rPr>
              <a:t>序</a:t>
            </a:r>
            <a:endParaRPr lang="en-US" altLang="en-US" sz="4210" strike="noStrike" noProof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宋体" panose="02010600030101010101" pitchFamily="2" charset="-122"/>
            </a:endParaRPr>
          </a:p>
          <a:p>
            <a:pPr eaLnBrk="0" fontAlgn="base" hangingPunct="0">
              <a:buNone/>
            </a:pPr>
            <a:r>
              <a:rPr lang="en-US" altLang="en-US" sz="4210" strike="noStrike" noProof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楷体" panose="02010609060101010101" pitchFamily="49" charset="-122"/>
                <a:cs typeface="+mn-cs"/>
              </a:rPr>
              <a:t>　</a:t>
            </a:r>
            <a:r>
              <a:rPr lang="en-US" altLang="en-US" sz="4210" strike="noStrike" noProof="1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宋体" panose="02010600030101010101" pitchFamily="2" charset="-122"/>
                <a:ea typeface="楷体" panose="02010609060101010101" pitchFamily="49" charset="-122"/>
                <a:cs typeface="+mn-cs"/>
              </a:rPr>
              <a:t>　是写在文章前面的文字，用于</a:t>
            </a:r>
            <a:r>
              <a:rPr lang="en-US" altLang="en-US" sz="4210" strike="noStrike" noProof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楷体" panose="02010609060101010101" pitchFamily="49" charset="-122"/>
                <a:cs typeface="+mn-cs"/>
              </a:rPr>
              <a:t>说明书籍写作或出版的意图、宗旨、过程、编排体例等内容</a:t>
            </a:r>
            <a:r>
              <a:rPr lang="en-US" altLang="en-US" sz="4210" strike="noStrike" noProof="1">
                <a:solidFill>
                  <a:srgbClr val="080808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宋体" panose="02010600030101010101" pitchFamily="2" charset="-122"/>
                <a:ea typeface="楷体" panose="02010609060101010101" pitchFamily="49" charset="-122"/>
                <a:cs typeface="+mn-cs"/>
              </a:rPr>
              <a:t>。由作者本人写，也可由他人代写。</a:t>
            </a:r>
            <a:endParaRPr lang="en-US" altLang="en-US" sz="4210" strike="noStrike" noProof="1">
              <a:solidFill>
                <a:srgbClr val="080808"/>
              </a:solidFill>
              <a:effectLst>
                <a:outerShdw blurRad="38100" dist="38100" dir="2700000">
                  <a:srgbClr val="FFFFFF"/>
                </a:outerShdw>
              </a:effectLst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0721" name="Text Box 3"/>
          <p:cNvSpPr/>
          <p:nvPr>
            <p:custDataLst>
              <p:tags r:id="rId4"/>
            </p:custDataLst>
          </p:nvPr>
        </p:nvSpPr>
        <p:spPr>
          <a:xfrm>
            <a:off x="227330" y="617220"/>
            <a:ext cx="11737340" cy="5259070"/>
          </a:xfrm>
          <a:prstGeom prst="rect">
            <a:avLst/>
          </a:prstGeom>
          <a:solidFill>
            <a:schemeClr val="bg1"/>
          </a:solidFill>
          <a:ln w="101600" cap="flat" cmpd="thickThin">
            <a:solidFill>
              <a:srgbClr val="FFCC99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10000"/>
              </a:lnSpc>
            </a:pP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、翼轸（            ）  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2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、襟（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 三江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>
              <a:lnSpc>
                <a:spcPct val="110000"/>
              </a:lnSpc>
            </a:pP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3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、鹤汀（          ）    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4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、凫（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）渚（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>
              <a:lnSpc>
                <a:spcPct val="110000"/>
              </a:lnSpc>
            </a:pP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5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、川泽纡（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  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6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、孤鹜（       ）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>
              <a:lnSpc>
                <a:spcPct val="110000"/>
              </a:lnSpc>
            </a:pP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7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、樽（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        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8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、迥（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>
              <a:lnSpc>
                <a:spcPct val="110000"/>
              </a:lnSpc>
            </a:pP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9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、盛筵（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   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10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、梓（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）泽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/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11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、襜（             ）帷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12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、睢（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）园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/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13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、瓯（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）越   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14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、骖騑（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/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15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、睇眄（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     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16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、棨戟（ 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/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17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、披绣闼（        ）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18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、叨（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    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）陪鲤对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/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19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、遄（     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）飞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20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、命运多舛（         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）</a:t>
            </a:r>
            <a:endParaRPr lang="zh-CN" altLang="en-US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2132965" y="617220"/>
            <a:ext cx="14992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yì zhěn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2132965" y="1200785"/>
            <a:ext cx="13398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tīng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2762250" y="1684655"/>
            <a:ext cx="711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yū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1752600" y="2268220"/>
            <a:ext cx="13398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zūn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2132965" y="2736215"/>
            <a:ext cx="13398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yán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2132965" y="3319780"/>
            <a:ext cx="13398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chān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2132965" y="3731895"/>
            <a:ext cx="9436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ōu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2339975" y="4315460"/>
            <a:ext cx="15551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dì miǎn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2921000" y="4705350"/>
            <a:ext cx="711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tà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 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2132965" y="5288915"/>
            <a:ext cx="13398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chuán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6396355" y="617220"/>
            <a:ext cx="711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jīn 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6437630" y="1200785"/>
            <a:ext cx="6286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fú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8003540" y="1101090"/>
            <a:ext cx="9093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zhŭ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6741160" y="1684655"/>
            <a:ext cx="10915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wù</a:t>
            </a:r>
            <a:r>
              <a:rPr lang="en-US" altLang="zh-CN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6437630" y="2268220"/>
            <a:ext cx="10915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jiŏng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20"/>
            </p:custDataLst>
          </p:nvPr>
        </p:nvSpPr>
        <p:spPr>
          <a:xfrm>
            <a:off x="6741160" y="2851785"/>
            <a:ext cx="7112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zĭ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21"/>
            </p:custDataLst>
          </p:nvPr>
        </p:nvSpPr>
        <p:spPr>
          <a:xfrm>
            <a:off x="6646545" y="3319780"/>
            <a:ext cx="9010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suī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22"/>
            </p:custDataLst>
          </p:nvPr>
        </p:nvSpPr>
        <p:spPr>
          <a:xfrm>
            <a:off x="7020560" y="3731895"/>
            <a:ext cx="18923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cān fēi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23"/>
            </p:custDataLst>
          </p:nvPr>
        </p:nvSpPr>
        <p:spPr>
          <a:xfrm>
            <a:off x="7107555" y="4315460"/>
            <a:ext cx="11309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qǐ jǐ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4"/>
            </p:custDataLst>
          </p:nvPr>
        </p:nvSpPr>
        <p:spPr>
          <a:xfrm>
            <a:off x="6646545" y="4705350"/>
            <a:ext cx="7670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tāo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5"/>
            </p:custDataLst>
          </p:nvPr>
        </p:nvSpPr>
        <p:spPr>
          <a:xfrm>
            <a:off x="7832725" y="5288915"/>
            <a:ext cx="12960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99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sym typeface="+mn-ea"/>
              </a:rPr>
              <a:t>chuǎn</a:t>
            </a:r>
            <a:endParaRPr lang="en-US" altLang="zh-CN" sz="3200">
              <a:solidFill>
                <a:srgbClr val="000099"/>
              </a:solidFill>
              <a:latin typeface="Times New Roman" panose="02020603050405020304" pitchFamily="18" charset="0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9633" name="标题 101377"/>
          <p:cNvSpPr>
            <a:spLocks noGrp="1" noRot="1"/>
          </p:cNvSpPr>
          <p:nvPr>
            <p:ph type="title"/>
            <p:custDataLst>
              <p:tags r:id="rId3"/>
            </p:custDataLst>
          </p:nvPr>
        </p:nvSpPr>
        <p:spPr>
          <a:xfrm>
            <a:off x="140687" y="370815"/>
            <a:ext cx="11124436" cy="767093"/>
          </a:xfrm>
        </p:spPr>
        <p:txBody>
          <a:bodyPr wrap="square" lIns="91669" tIns="45834" rIns="91669" bIns="45834" anchor="t"/>
          <a:lstStyle/>
          <a:p>
            <a:r>
              <a:rPr lang="zh-CN" altLang="en-US" sz="4010" b="1">
                <a:solidFill>
                  <a:srgbClr val="000000"/>
                </a:solidFill>
                <a:ea typeface="隶书" panose="02010509060101010101" pitchFamily="49" charset="-122"/>
              </a:rPr>
              <a:t>赏析第一部分</a:t>
            </a:r>
            <a:endParaRPr lang="zh-CN" altLang="en-US" sz="4010" b="1">
              <a:solidFill>
                <a:srgbClr val="000000"/>
              </a:solidFill>
              <a:ea typeface="隶书" panose="02010509060101010101" pitchFamily="49" charset="-122"/>
            </a:endParaRPr>
          </a:p>
        </p:txBody>
      </p:sp>
      <p:sp>
        <p:nvSpPr>
          <p:cNvPr id="65539" name="内容占位符 101378"/>
          <p:cNvSpPr>
            <a:spLocks noGrp="1" noRot="1"/>
          </p:cNvSpPr>
          <p:nvPr>
            <p:ph idx="1"/>
            <p:custDataLst>
              <p:tags r:id="rId4"/>
            </p:custDataLst>
          </p:nvPr>
        </p:nvSpPr>
        <p:spPr>
          <a:xfrm>
            <a:off x="656326" y="837118"/>
            <a:ext cx="11124436" cy="5759562"/>
          </a:xfrm>
        </p:spPr>
        <p:txBody>
          <a:bodyPr wrap="square" lIns="91669" tIns="45834" rIns="91669" bIns="45834" anchor="t"/>
          <a:lstStyle/>
          <a:p>
            <a:pPr>
              <a:buNone/>
            </a:pPr>
            <a:r>
              <a:rPr lang="zh-CN" altLang="en-US" sz="4410">
                <a:solidFill>
                  <a:srgbClr val="000000"/>
                </a:solidFill>
                <a:ea typeface="隶书" panose="02010509060101010101" pitchFamily="49" charset="-122"/>
              </a:rPr>
              <a:t>   </a:t>
            </a:r>
            <a:r>
              <a:rPr lang="zh-CN" altLang="en-US" sz="4410" u="sng">
                <a:solidFill>
                  <a:srgbClr val="000000"/>
                </a:solidFill>
                <a:ea typeface="隶书" panose="02010509060101010101" pitchFamily="49" charset="-122"/>
              </a:rPr>
              <a:t>豫章</a:t>
            </a:r>
            <a:r>
              <a:rPr lang="zh-CN" altLang="en-US" sz="4410" b="1" u="sng">
                <a:solidFill>
                  <a:srgbClr val="FF0000"/>
                </a:solidFill>
                <a:ea typeface="方正姚体" pitchFamily="2" charset="-122"/>
              </a:rPr>
              <a:t>故</a:t>
            </a:r>
            <a:r>
              <a:rPr lang="zh-CN" altLang="en-US" sz="4410" u="sng">
                <a:solidFill>
                  <a:srgbClr val="000000"/>
                </a:solidFill>
                <a:ea typeface="隶书" panose="02010509060101010101" pitchFamily="49" charset="-122"/>
              </a:rPr>
              <a:t>郡，洪都新府</a:t>
            </a:r>
            <a:r>
              <a:rPr lang="zh-CN" altLang="en-US" sz="4410">
                <a:solidFill>
                  <a:srgbClr val="000000"/>
                </a:solidFill>
                <a:ea typeface="隶书" panose="02010509060101010101" pitchFamily="49" charset="-122"/>
              </a:rPr>
              <a:t>。</a:t>
            </a:r>
            <a:r>
              <a:rPr lang="zh-CN" altLang="en-US" sz="4410" u="sng">
                <a:solidFill>
                  <a:srgbClr val="000000"/>
                </a:solidFill>
                <a:ea typeface="隶书" panose="02010509060101010101" pitchFamily="49" charset="-122"/>
              </a:rPr>
              <a:t>星</a:t>
            </a:r>
            <a:r>
              <a:rPr lang="zh-CN" altLang="en-US" sz="4410" b="1" u="sng">
                <a:solidFill>
                  <a:srgbClr val="000000"/>
                </a:solidFill>
                <a:ea typeface="方正姚体" pitchFamily="2" charset="-122"/>
              </a:rPr>
              <a:t>分</a:t>
            </a:r>
            <a:r>
              <a:rPr lang="zh-CN" altLang="en-US" sz="4410" u="sng">
                <a:solidFill>
                  <a:srgbClr val="000000"/>
                </a:solidFill>
                <a:ea typeface="隶书" panose="02010509060101010101" pitchFamily="49" charset="-122"/>
              </a:rPr>
              <a:t>翼轸，地接衡庐</a:t>
            </a:r>
            <a:r>
              <a:rPr lang="zh-CN" altLang="en-US" sz="4410">
                <a:solidFill>
                  <a:srgbClr val="000000"/>
                </a:solidFill>
                <a:ea typeface="隶书" panose="02010509060101010101" pitchFamily="49" charset="-122"/>
              </a:rPr>
              <a:t>。</a:t>
            </a:r>
            <a:r>
              <a:rPr lang="zh-CN" altLang="en-US" sz="4410" b="1" u="sng">
                <a:solidFill>
                  <a:srgbClr val="FF0000"/>
                </a:solidFill>
                <a:ea typeface="方正姚体" pitchFamily="2" charset="-122"/>
              </a:rPr>
              <a:t>襟</a:t>
            </a:r>
            <a:r>
              <a:rPr lang="zh-CN" altLang="en-US" sz="4410" u="sng">
                <a:solidFill>
                  <a:srgbClr val="000000"/>
                </a:solidFill>
                <a:ea typeface="隶书" panose="02010509060101010101" pitchFamily="49" charset="-122"/>
              </a:rPr>
              <a:t>三江而</a:t>
            </a:r>
            <a:r>
              <a:rPr lang="zh-CN" altLang="en-US" sz="4410" b="1" u="sng">
                <a:solidFill>
                  <a:srgbClr val="FF0000"/>
                </a:solidFill>
                <a:ea typeface="方正姚体" pitchFamily="2" charset="-122"/>
              </a:rPr>
              <a:t>带</a:t>
            </a:r>
            <a:r>
              <a:rPr lang="zh-CN" altLang="en-US" sz="4410" u="sng">
                <a:solidFill>
                  <a:srgbClr val="000000"/>
                </a:solidFill>
                <a:ea typeface="隶书" panose="02010509060101010101" pitchFamily="49" charset="-122"/>
              </a:rPr>
              <a:t>五湖，</a:t>
            </a:r>
            <a:r>
              <a:rPr lang="zh-CN" altLang="en-US" sz="4410" b="1" u="sng">
                <a:solidFill>
                  <a:srgbClr val="FF0000"/>
                </a:solidFill>
                <a:ea typeface="方正姚体" pitchFamily="2" charset="-122"/>
              </a:rPr>
              <a:t>控</a:t>
            </a:r>
            <a:r>
              <a:rPr lang="zh-CN" altLang="en-US" sz="4410" u="sng">
                <a:solidFill>
                  <a:srgbClr val="000000"/>
                </a:solidFill>
                <a:ea typeface="隶书" panose="02010509060101010101" pitchFamily="49" charset="-122"/>
              </a:rPr>
              <a:t>蛮荆而</a:t>
            </a:r>
            <a:r>
              <a:rPr lang="zh-CN" altLang="en-US" sz="4410" b="1" u="sng">
                <a:solidFill>
                  <a:srgbClr val="FF0000"/>
                </a:solidFill>
                <a:ea typeface="方正姚体" pitchFamily="2" charset="-122"/>
              </a:rPr>
              <a:t>引</a:t>
            </a:r>
            <a:r>
              <a:rPr lang="zh-CN" altLang="en-US" sz="4410" u="sng">
                <a:solidFill>
                  <a:srgbClr val="000000"/>
                </a:solidFill>
                <a:ea typeface="隶书" panose="02010509060101010101" pitchFamily="49" charset="-122"/>
              </a:rPr>
              <a:t>瓯越</a:t>
            </a:r>
            <a:r>
              <a:rPr lang="zh-CN" altLang="en-US" sz="4410">
                <a:solidFill>
                  <a:srgbClr val="000000"/>
                </a:solidFill>
                <a:ea typeface="隶书" panose="02010509060101010101" pitchFamily="49" charset="-122"/>
              </a:rPr>
              <a:t>。</a:t>
            </a:r>
            <a:endParaRPr lang="zh-CN" altLang="en-US" sz="4410">
              <a:solidFill>
                <a:srgbClr val="000000"/>
              </a:solidFill>
              <a:ea typeface="隶书" panose="02010509060101010101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003399"/>
                </a:solidFill>
              </a:rPr>
              <a:t>   豫章（原为）</a:t>
            </a:r>
            <a:r>
              <a:rPr lang="zh-CN" altLang="en-US" b="1">
                <a:solidFill>
                  <a:srgbClr val="FF3300"/>
                </a:solidFill>
              </a:rPr>
              <a:t>旧</a:t>
            </a:r>
            <a:r>
              <a:rPr lang="zh-CN" altLang="en-US" b="1">
                <a:solidFill>
                  <a:srgbClr val="003399"/>
                </a:solidFill>
              </a:rPr>
              <a:t>时的郡治，洪州（本是）新设的都府。（洪州）属于翼、轸二星分管的区域，与衡山、庐山接壤；</a:t>
            </a:r>
            <a:r>
              <a:rPr lang="zh-CN" altLang="en-US" b="1">
                <a:solidFill>
                  <a:srgbClr val="FF3300"/>
                </a:solidFill>
              </a:rPr>
              <a:t>以三江为衣襟（连带着三江），以五湖作束带（周围环绕着五湖）</a:t>
            </a:r>
            <a:r>
              <a:rPr lang="zh-CN" altLang="en-US" b="1">
                <a:solidFill>
                  <a:srgbClr val="0000FF"/>
                </a:solidFill>
              </a:rPr>
              <a:t>，</a:t>
            </a:r>
            <a:r>
              <a:rPr lang="zh-CN" altLang="en-US" b="1">
                <a:solidFill>
                  <a:srgbClr val="003399"/>
                </a:solidFill>
              </a:rPr>
              <a:t>控制荆楚，连接瓯越。</a:t>
            </a:r>
            <a:r>
              <a:rPr lang="zh-CN" altLang="en-US">
                <a:solidFill>
                  <a:srgbClr val="003399"/>
                </a:solidFill>
              </a:rPr>
              <a:t> </a:t>
            </a:r>
            <a:br>
              <a:rPr lang="zh-CN" altLang="en-US">
                <a:solidFill>
                  <a:srgbClr val="003399"/>
                </a:solidFill>
              </a:rPr>
            </a:br>
            <a:endParaRPr lang="zh-CN" altLang="en-US">
              <a:solidFill>
                <a:srgbClr val="003399"/>
              </a:solidFill>
            </a:endParaRPr>
          </a:p>
        </p:txBody>
      </p:sp>
      <p:sp>
        <p:nvSpPr>
          <p:cNvPr id="65540" name="椭圆形标注 101379"/>
          <p:cNvSpPr/>
          <p:nvPr>
            <p:custDataLst>
              <p:tags r:id="rId5"/>
            </p:custDataLst>
          </p:nvPr>
        </p:nvSpPr>
        <p:spPr>
          <a:xfrm>
            <a:off x="2505624" y="450389"/>
            <a:ext cx="8816792" cy="916692"/>
          </a:xfrm>
          <a:prstGeom prst="wedgeEllipseCallout">
            <a:avLst>
              <a:gd name="adj1" fmla="val 1523"/>
              <a:gd name="adj2" fmla="val 72944"/>
            </a:avLst>
          </a:prstGeom>
          <a:solidFill>
            <a:srgbClr val="8000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en-US" altLang="zh-CN" sz="3110">
                <a:solidFill>
                  <a:srgbClr val="FFFF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“</a:t>
            </a:r>
            <a:r>
              <a:rPr lang="zh-CN" altLang="en-US" sz="3110">
                <a:solidFill>
                  <a:srgbClr val="FFFF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控”：控制，“引”：连接。</a:t>
            </a:r>
            <a:endParaRPr lang="zh-CN" altLang="en-US" sz="3110">
              <a:solidFill>
                <a:srgbClr val="FFFF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65541" name="圆角矩形标注 101380"/>
          <p:cNvSpPr/>
          <p:nvPr>
            <p:custDataLst>
              <p:tags r:id="rId6"/>
            </p:custDataLst>
          </p:nvPr>
        </p:nvSpPr>
        <p:spPr>
          <a:xfrm>
            <a:off x="2249396" y="4005752"/>
            <a:ext cx="7971716" cy="2159636"/>
          </a:xfrm>
          <a:prstGeom prst="wedgeRoundRectCallout">
            <a:avLst>
              <a:gd name="adj1" fmla="val -26583"/>
              <a:gd name="adj2" fmla="val -92394"/>
              <a:gd name="adj3" fmla="val 1666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ts val="600"/>
              </a:spcBef>
            </a:pPr>
            <a:r>
              <a:rPr lang="zh-CN" altLang="en-US" sz="36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由古及今，道出历史久远 ；</a:t>
            </a:r>
            <a:endParaRPr lang="zh-CN" altLang="en-US" sz="361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>
              <a:spcBef>
                <a:spcPts val="600"/>
              </a:spcBef>
            </a:pPr>
            <a:r>
              <a:rPr lang="zh-CN" altLang="en-US" sz="36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由天而地，道出地域广 阔；</a:t>
            </a:r>
            <a:endParaRPr lang="zh-CN" altLang="en-US" sz="361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eaLnBrk="0" hangingPunct="0">
              <a:spcBef>
                <a:spcPts val="600"/>
              </a:spcBef>
            </a:pPr>
            <a:r>
              <a:rPr lang="zh-CN" altLang="en-US" sz="36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然后地理位置，道出地势宏伟</a:t>
            </a:r>
            <a:endParaRPr lang="zh-CN" altLang="en-US" sz="361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65542" name="矩形标注 101381"/>
          <p:cNvSpPr/>
          <p:nvPr>
            <p:custDataLst>
              <p:tags r:id="rId7"/>
            </p:custDataLst>
          </p:nvPr>
        </p:nvSpPr>
        <p:spPr>
          <a:xfrm>
            <a:off x="443068" y="2708697"/>
            <a:ext cx="4659850" cy="1583522"/>
          </a:xfrm>
          <a:prstGeom prst="wedgeRectCallout">
            <a:avLst>
              <a:gd name="adj1" fmla="val -3287"/>
              <a:gd name="adj2" fmla="val -81356"/>
            </a:avLst>
          </a:prstGeom>
          <a:solidFill>
            <a:srgbClr val="00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None/>
            </a:pPr>
            <a:r>
              <a:rPr lang="en-US" altLang="zh-CN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“</a:t>
            </a:r>
            <a:r>
              <a:rPr lang="zh-CN" altLang="en-US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襟”和“带” </a:t>
            </a:r>
            <a:r>
              <a:rPr lang="zh-CN" altLang="en-US" sz="321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名词的意动用法</a:t>
            </a:r>
            <a:r>
              <a:rPr lang="zh-CN" altLang="en-US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，为“以</a:t>
            </a:r>
            <a:r>
              <a:rPr lang="en-US" altLang="zh-CN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……</a:t>
            </a:r>
            <a:r>
              <a:rPr lang="zh-CN" altLang="en-US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为</a:t>
            </a:r>
            <a:r>
              <a:rPr lang="zh-CN" altLang="en-US" sz="321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襟</a:t>
            </a:r>
            <a:r>
              <a:rPr lang="zh-CN" altLang="en-US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”“以</a:t>
            </a:r>
            <a:r>
              <a:rPr lang="en-US" altLang="zh-CN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……</a:t>
            </a:r>
            <a:r>
              <a:rPr lang="zh-CN" altLang="en-US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为</a:t>
            </a:r>
            <a:r>
              <a:rPr lang="zh-CN" altLang="en-US" sz="321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带</a:t>
            </a:r>
            <a:r>
              <a:rPr lang="zh-CN" altLang="en-US" sz="3210">
                <a:solidFill>
                  <a:srgbClr val="E2F907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”</a:t>
            </a:r>
            <a:r>
              <a:rPr lang="zh-CN" altLang="en-US" sz="2405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endParaRPr lang="zh-CN" altLang="en-US" sz="2405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dur="100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 fill="hold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xit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500" fill="hold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fill="hold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fill="hold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xit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uiExpand="1" build="p"/>
      <p:bldP spid="65540" grpId="0"/>
      <p:bldP spid="65540" grpId="1"/>
      <p:bldP spid="65541" grpId="0"/>
      <p:bldP spid="65541" grpId="1"/>
      <p:bldP spid="65542" grpId="0"/>
      <p:bldP spid="6554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6562" name="内容占位符 102401"/>
          <p:cNvSpPr>
            <a:spLocks noGrp="1" noRot="1"/>
          </p:cNvSpPr>
          <p:nvPr>
            <p:ph idx="1"/>
            <p:custDataLst>
              <p:tags r:id="rId3"/>
            </p:custDataLst>
          </p:nvPr>
        </p:nvSpPr>
        <p:spPr>
          <a:xfrm>
            <a:off x="926877" y="603171"/>
            <a:ext cx="10608797" cy="5805714"/>
          </a:xfrm>
        </p:spPr>
        <p:txBody>
          <a:bodyPr wrap="square" lIns="91669" tIns="45834" rIns="91669" bIns="45834" anchor="t"/>
          <a:lstStyle/>
          <a:p>
            <a:pPr>
              <a:buNone/>
            </a:pPr>
            <a:r>
              <a:rPr lang="en-US" altLang="zh-CN" b="1">
                <a:solidFill>
                  <a:srgbClr val="003399"/>
                </a:solidFill>
                <a:ea typeface="隶书" panose="02010509060101010101" pitchFamily="49" charset="-122"/>
              </a:rPr>
              <a:t>          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物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华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天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宝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，龙光射斗牛之</a:t>
            </a:r>
            <a:r>
              <a:rPr lang="zh-CN" altLang="en-US" b="1" u="sng">
                <a:solidFill>
                  <a:srgbClr val="FF0000"/>
                </a:solidFill>
                <a:ea typeface="隶书" panose="02010509060101010101" pitchFamily="49" charset="-122"/>
              </a:rPr>
              <a:t>墟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；人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杰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地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灵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，徐孺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下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陈蕃之榻。雄州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雾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列，俊采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星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驰，台隍枕夷夏之</a:t>
            </a:r>
            <a:r>
              <a:rPr lang="zh-CN" altLang="en-US" b="1" u="sng">
                <a:solidFill>
                  <a:srgbClr val="FF0000"/>
                </a:solidFill>
                <a:ea typeface="隶书" panose="02010509060101010101" pitchFamily="49" charset="-122"/>
              </a:rPr>
              <a:t>交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，宾主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尽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东南之</a:t>
            </a:r>
            <a:r>
              <a:rPr lang="zh-CN" altLang="en-US" b="1" u="sng">
                <a:solidFill>
                  <a:srgbClr val="FF0000"/>
                </a:solidFill>
                <a:ea typeface="隶书" panose="02010509060101010101" pitchFamily="49" charset="-122"/>
              </a:rPr>
              <a:t>美</a:t>
            </a:r>
            <a:r>
              <a:rPr lang="zh-CN" altLang="en-US" b="1" u="sng">
                <a:solidFill>
                  <a:srgbClr val="003399"/>
                </a:solidFill>
                <a:ea typeface="隶书" panose="02010509060101010101" pitchFamily="49" charset="-122"/>
              </a:rPr>
              <a:t>。</a:t>
            </a:r>
            <a:endParaRPr lang="zh-CN" altLang="en-US" b="1" u="sng">
              <a:solidFill>
                <a:srgbClr val="003399"/>
              </a:solidFill>
              <a:ea typeface="隶书" panose="02010509060101010101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003399"/>
                </a:solidFill>
              </a:rPr>
              <a:t>   </a:t>
            </a:r>
            <a:endParaRPr lang="zh-CN" altLang="en-US" b="1">
              <a:solidFill>
                <a:srgbClr val="003399"/>
              </a:solidFill>
            </a:endParaRPr>
          </a:p>
          <a:p>
            <a:pPr>
              <a:buNone/>
            </a:pPr>
            <a:r>
              <a:rPr lang="zh-CN" altLang="en-US" b="1">
                <a:solidFill>
                  <a:srgbClr val="003399"/>
                </a:solidFill>
              </a:rPr>
              <a:t>   </a:t>
            </a:r>
            <a:endParaRPr lang="en-US" altLang="zh-CN" b="1">
              <a:solidFill>
                <a:srgbClr val="003399"/>
              </a:solidFill>
            </a:endParaRPr>
          </a:p>
          <a:p>
            <a:pPr>
              <a:buNone/>
            </a:pPr>
            <a:r>
              <a:rPr lang="en-US" altLang="zh-CN" b="1">
                <a:solidFill>
                  <a:srgbClr val="003399"/>
                </a:solidFill>
              </a:rPr>
              <a:t>   </a:t>
            </a:r>
            <a:r>
              <a:rPr lang="zh-CN" altLang="en-US" b="1">
                <a:solidFill>
                  <a:srgbClr val="003399"/>
                </a:solidFill>
              </a:rPr>
              <a:t>物的</a:t>
            </a:r>
            <a:r>
              <a:rPr lang="zh-CN" altLang="en-US" b="1">
                <a:solidFill>
                  <a:srgbClr val="FF0000"/>
                </a:solidFill>
              </a:rPr>
              <a:t>精华</a:t>
            </a:r>
            <a:r>
              <a:rPr lang="zh-CN" altLang="en-US" b="1">
                <a:solidFill>
                  <a:srgbClr val="003399"/>
                </a:solidFill>
              </a:rPr>
              <a:t>，是天的</a:t>
            </a:r>
            <a:r>
              <a:rPr lang="zh-CN" altLang="en-US" b="1">
                <a:solidFill>
                  <a:srgbClr val="FF0000"/>
                </a:solidFill>
              </a:rPr>
              <a:t>珍宝</a:t>
            </a:r>
            <a:r>
              <a:rPr lang="en-US" altLang="zh-CN" b="1">
                <a:solidFill>
                  <a:srgbClr val="003399"/>
                </a:solidFill>
              </a:rPr>
              <a:t>,</a:t>
            </a:r>
            <a:r>
              <a:rPr lang="zh-CN" altLang="en-US" b="1">
                <a:solidFill>
                  <a:srgbClr val="003399"/>
                </a:solidFill>
              </a:rPr>
              <a:t>宝剑的光芒直射向斗、牛二星的</a:t>
            </a:r>
            <a:r>
              <a:rPr lang="zh-CN" altLang="en-US" b="1">
                <a:solidFill>
                  <a:srgbClr val="FF0000"/>
                </a:solidFill>
              </a:rPr>
              <a:t>区域</a:t>
            </a:r>
            <a:r>
              <a:rPr lang="zh-CN" altLang="en-US" b="1">
                <a:solidFill>
                  <a:srgbClr val="003399"/>
                </a:solidFill>
              </a:rPr>
              <a:t>；</a:t>
            </a:r>
            <a:r>
              <a:rPr lang="zh-CN" altLang="en-US" b="1">
                <a:solidFill>
                  <a:schemeClr val="tx2"/>
                </a:solidFill>
              </a:rPr>
              <a:t>人有</a:t>
            </a:r>
            <a:r>
              <a:rPr lang="zh-CN" altLang="en-US" b="1">
                <a:solidFill>
                  <a:srgbClr val="FF0000"/>
                </a:solidFill>
              </a:rPr>
              <a:t>俊杰</a:t>
            </a:r>
            <a:r>
              <a:rPr lang="zh-CN" altLang="en-US" b="1">
                <a:solidFill>
                  <a:schemeClr val="tx2"/>
                </a:solidFill>
              </a:rPr>
              <a:t>，是因为地有</a:t>
            </a:r>
            <a:r>
              <a:rPr lang="zh-CN" altLang="en-US" b="1">
                <a:solidFill>
                  <a:srgbClr val="FF0000"/>
                </a:solidFill>
              </a:rPr>
              <a:t>灵秀之气</a:t>
            </a:r>
            <a:r>
              <a:rPr lang="zh-CN" altLang="en-US" b="1">
                <a:solidFill>
                  <a:schemeClr val="tx2"/>
                </a:solidFill>
              </a:rPr>
              <a:t>，徐孺子（竟然能够）在太守陈蕃家中下榻。</a:t>
            </a:r>
            <a:r>
              <a:rPr lang="zh-CN" altLang="en-US" b="1">
                <a:solidFill>
                  <a:srgbClr val="003399"/>
                </a:solidFill>
              </a:rPr>
              <a:t>雄伟的州郡</a:t>
            </a:r>
            <a:r>
              <a:rPr lang="zh-CN" altLang="en-US" b="1">
                <a:solidFill>
                  <a:srgbClr val="FF3300"/>
                </a:solidFill>
              </a:rPr>
              <a:t>像雾一样</a:t>
            </a:r>
            <a:r>
              <a:rPr lang="zh-CN" altLang="en-US" b="1">
                <a:solidFill>
                  <a:srgbClr val="003399"/>
                </a:solidFill>
              </a:rPr>
              <a:t>涌起，杰出的人才</a:t>
            </a:r>
            <a:r>
              <a:rPr lang="zh-CN" altLang="en-US" b="1">
                <a:solidFill>
                  <a:srgbClr val="FF3300"/>
                </a:solidFill>
              </a:rPr>
              <a:t>像星星一样</a:t>
            </a:r>
            <a:r>
              <a:rPr lang="zh-CN" altLang="en-US" b="1">
                <a:solidFill>
                  <a:srgbClr val="003399"/>
                </a:solidFill>
              </a:rPr>
              <a:t>飞驰。</a:t>
            </a:r>
            <a:r>
              <a:rPr lang="zh-CN" altLang="en-US" b="1">
                <a:solidFill>
                  <a:schemeClr val="tx2"/>
                </a:solidFill>
              </a:rPr>
              <a:t>南昌城处在瓯越与中原</a:t>
            </a:r>
            <a:r>
              <a:rPr lang="zh-CN" altLang="en-US" b="1">
                <a:solidFill>
                  <a:srgbClr val="FF0000"/>
                </a:solidFill>
              </a:rPr>
              <a:t>接壤</a:t>
            </a:r>
            <a:r>
              <a:rPr lang="zh-CN" altLang="en-US" b="1">
                <a:solidFill>
                  <a:schemeClr val="tx2"/>
                </a:solidFill>
              </a:rPr>
              <a:t>的地方，（来赴这次宴会的）客人和主人</a:t>
            </a:r>
            <a:r>
              <a:rPr lang="zh-CN" altLang="en-US" b="1">
                <a:solidFill>
                  <a:srgbClr val="FF0000"/>
                </a:solidFill>
              </a:rPr>
              <a:t>都</a:t>
            </a:r>
            <a:r>
              <a:rPr lang="zh-CN" altLang="en-US" b="1">
                <a:solidFill>
                  <a:schemeClr val="tx2"/>
                </a:solidFill>
              </a:rPr>
              <a:t>是东南地区的</a:t>
            </a:r>
            <a:r>
              <a:rPr lang="zh-CN" altLang="en-US" b="1">
                <a:solidFill>
                  <a:srgbClr val="FF0000"/>
                </a:solidFill>
              </a:rPr>
              <a:t>俊杰</a:t>
            </a:r>
            <a:r>
              <a:rPr lang="zh-CN" altLang="en-US" b="1">
                <a:solidFill>
                  <a:schemeClr val="tx2"/>
                </a:solidFill>
              </a:rPr>
              <a:t>。</a:t>
            </a:r>
            <a:endParaRPr lang="zh-CN" altLang="en-US">
              <a:solidFill>
                <a:schemeClr val="tx2"/>
              </a:solidFill>
            </a:endParaRPr>
          </a:p>
          <a:p>
            <a:pPr>
              <a:buNone/>
            </a:pPr>
            <a:endParaRPr lang="zh-CN" altLang="en-US">
              <a:solidFill>
                <a:srgbClr val="003399"/>
              </a:solidFill>
            </a:endParaRPr>
          </a:p>
        </p:txBody>
      </p:sp>
      <p:sp>
        <p:nvSpPr>
          <p:cNvPr id="66563" name="椭圆形标注 102402"/>
          <p:cNvSpPr/>
          <p:nvPr>
            <p:custDataLst>
              <p:tags r:id="rId4"/>
            </p:custDataLst>
          </p:nvPr>
        </p:nvSpPr>
        <p:spPr>
          <a:xfrm>
            <a:off x="7786150" y="1930846"/>
            <a:ext cx="4034399" cy="835526"/>
          </a:xfrm>
          <a:prstGeom prst="wedgeEllipseCallout">
            <a:avLst>
              <a:gd name="adj1" fmla="val 12662"/>
              <a:gd name="adj2" fmla="val -128343"/>
            </a:avLst>
          </a:prstGeom>
          <a:solidFill>
            <a:srgbClr val="CCFFFF"/>
          </a:solidFill>
          <a:ln w="9525" cap="flat" cmpd="sng">
            <a:solidFill>
              <a:srgbClr val="CC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en-US" altLang="zh-CN" sz="321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“</a:t>
            </a:r>
            <a:r>
              <a:rPr lang="zh-CN" altLang="en-US" sz="321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下</a:t>
            </a:r>
            <a:r>
              <a:rPr lang="zh-CN" altLang="en-US" sz="3210" smtClean="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”动词 </a:t>
            </a:r>
            <a:endParaRPr lang="zh-CN" altLang="en-US" sz="321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66564" name="椭圆形标注 102403"/>
          <p:cNvSpPr/>
          <p:nvPr>
            <p:custDataLst>
              <p:tags r:id="rId5"/>
            </p:custDataLst>
          </p:nvPr>
        </p:nvSpPr>
        <p:spPr>
          <a:xfrm>
            <a:off x="1970887" y="1817469"/>
            <a:ext cx="5815263" cy="1230214"/>
          </a:xfrm>
          <a:prstGeom prst="wedgeEllipseCallout">
            <a:avLst>
              <a:gd name="adj1" fmla="val -11310"/>
              <a:gd name="adj2" fmla="val -72727"/>
            </a:avLst>
          </a:prstGeom>
          <a:solidFill>
            <a:srgbClr val="CCFF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zh-CN" altLang="en-US" sz="321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雾、星 名作状，像雾一样</a:t>
            </a:r>
            <a:r>
              <a:rPr lang="en-US" altLang="zh-CN" sz="321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,</a:t>
            </a:r>
            <a:r>
              <a:rPr lang="zh-CN" altLang="en-US" sz="321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像星一样 </a:t>
            </a:r>
            <a:endParaRPr lang="zh-CN" altLang="en-US" sz="321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 fill="hold"/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5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65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fill="hold"/>
                                        <p:tgtEl>
                                          <p:spTgt spid="665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 fill="hold"/>
                                        <p:tgtEl>
                                          <p:spTgt spid="66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xit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5" dur="2000" fill="hold"/>
                                        <p:tgtEl>
                                          <p:spTgt spid="665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fill="hold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xit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 fill="hold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65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65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fill="hold"/>
                                        <p:tgtEl>
                                          <p:spTgt spid="665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 uiExpand="1" build="p"/>
      <p:bldP spid="66563" grpId="0"/>
      <p:bldP spid="66563" grpId="1"/>
      <p:bldP spid="66564" grpId="0"/>
      <p:bldP spid="66564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7586" name="内容占位符 103425"/>
          <p:cNvSpPr>
            <a:spLocks noGrp="1" noRot="1"/>
          </p:cNvSpPr>
          <p:nvPr>
            <p:ph idx="1"/>
            <p:custDataLst>
              <p:tags r:id="rId3"/>
            </p:custDataLst>
          </p:nvPr>
        </p:nvSpPr>
        <p:spPr>
          <a:xfrm>
            <a:off x="750224" y="431291"/>
            <a:ext cx="10610388" cy="5595639"/>
          </a:xfrm>
        </p:spPr>
        <p:txBody>
          <a:bodyPr wrap="square" lIns="91669" tIns="45834" rIns="91669" bIns="45834" anchor="t"/>
          <a:lstStyle/>
          <a:p>
            <a:pPr>
              <a:lnSpc>
                <a:spcPct val="90000"/>
              </a:lnSpc>
              <a:buNone/>
            </a:pPr>
            <a:r>
              <a:rPr lang="zh-CN" altLang="en-US" sz="3610" b="1">
                <a:solidFill>
                  <a:srgbClr val="003366"/>
                </a:solidFill>
                <a:ea typeface="隶书" panose="02010509060101010101" pitchFamily="49" charset="-122"/>
              </a:rPr>
              <a:t>   </a:t>
            </a:r>
            <a:r>
              <a:rPr lang="zh-CN" altLang="en-US" sz="3610" b="1" u="sng">
                <a:solidFill>
                  <a:srgbClr val="003366"/>
                </a:solidFill>
                <a:ea typeface="隶书" panose="02010509060101010101" pitchFamily="49" charset="-122"/>
              </a:rPr>
              <a:t>都督阎公之雅望，</a:t>
            </a:r>
            <a:r>
              <a:rPr lang="zh-CN" altLang="en-US" sz="361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棨戟</a:t>
            </a:r>
            <a:r>
              <a:rPr lang="zh-CN" altLang="en-US" sz="3610" b="1" u="sng">
                <a:solidFill>
                  <a:srgbClr val="003366"/>
                </a:solidFill>
                <a:ea typeface="隶书" panose="02010509060101010101" pitchFamily="49" charset="-122"/>
              </a:rPr>
              <a:t>遥临；宇文新州之</a:t>
            </a:r>
            <a:r>
              <a:rPr lang="zh-CN" altLang="en-US" sz="3610" b="1" u="sng">
                <a:solidFill>
                  <a:srgbClr val="FF0000"/>
                </a:solidFill>
                <a:ea typeface="隶书" panose="02010509060101010101" pitchFamily="49" charset="-122"/>
              </a:rPr>
              <a:t>懿范</a:t>
            </a:r>
            <a:r>
              <a:rPr lang="zh-CN" altLang="en-US" sz="3610" b="1" u="sng">
                <a:solidFill>
                  <a:srgbClr val="003366"/>
                </a:solidFill>
                <a:ea typeface="隶书" panose="02010509060101010101" pitchFamily="49" charset="-122"/>
              </a:rPr>
              <a:t>，</a:t>
            </a:r>
            <a:r>
              <a:rPr lang="zh-CN" altLang="en-US" sz="3610" b="1" u="sng">
                <a:solidFill>
                  <a:srgbClr val="FF0000"/>
                </a:solidFill>
                <a:ea typeface="方正姚体" pitchFamily="2" charset="-122"/>
              </a:rPr>
              <a:t>襜帷</a:t>
            </a:r>
            <a:r>
              <a:rPr lang="zh-CN" altLang="en-US" sz="3610" b="1" u="sng">
                <a:solidFill>
                  <a:srgbClr val="003366"/>
                </a:solidFill>
                <a:ea typeface="隶书" panose="02010509060101010101" pitchFamily="49" charset="-122"/>
              </a:rPr>
              <a:t>暂驻</a:t>
            </a:r>
            <a:r>
              <a:rPr lang="zh-CN" altLang="en-US" sz="3610" b="1">
                <a:solidFill>
                  <a:srgbClr val="003366"/>
                </a:solidFill>
                <a:ea typeface="隶书" panose="02010509060101010101" pitchFamily="49" charset="-122"/>
              </a:rPr>
              <a:t>。</a:t>
            </a:r>
            <a:endParaRPr lang="zh-CN" altLang="en-US" sz="3610" b="1">
              <a:solidFill>
                <a:srgbClr val="003366"/>
              </a:solidFill>
              <a:ea typeface="隶书" panose="020105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3610" b="1">
                <a:solidFill>
                  <a:srgbClr val="003366"/>
                </a:solidFill>
              </a:rPr>
              <a:t>  </a:t>
            </a:r>
            <a:r>
              <a:rPr lang="en-US" altLang="zh-CN" sz="3610" b="1">
                <a:solidFill>
                  <a:srgbClr val="003366"/>
                </a:solidFill>
              </a:rPr>
              <a:t>( </a:t>
            </a:r>
            <a:r>
              <a:rPr lang="zh-CN" altLang="en-US" sz="3610" b="1">
                <a:solidFill>
                  <a:srgbClr val="003366"/>
                </a:solidFill>
              </a:rPr>
              <a:t>有崇高声望的都督</a:t>
            </a:r>
            <a:r>
              <a:rPr lang="zh-CN" altLang="en-US" sz="3610" b="1">
                <a:solidFill>
                  <a:srgbClr val="000000"/>
                </a:solidFill>
              </a:rPr>
              <a:t>阎公</a:t>
            </a:r>
            <a:r>
              <a:rPr lang="zh-CN" altLang="en-US" sz="3610" b="1" smtClean="0">
                <a:solidFill>
                  <a:srgbClr val="000000"/>
                </a:solidFill>
              </a:rPr>
              <a:t>，</a:t>
            </a:r>
            <a:r>
              <a:rPr lang="zh-CN" altLang="en-US" sz="3610" b="1" smtClean="0">
                <a:solidFill>
                  <a:srgbClr val="080808"/>
                </a:solidFill>
              </a:rPr>
              <a:t>他的</a:t>
            </a:r>
            <a:r>
              <a:rPr lang="zh-CN" altLang="en-US" sz="3610" b="1" smtClean="0">
                <a:solidFill>
                  <a:srgbClr val="FF0000"/>
                </a:solidFill>
              </a:rPr>
              <a:t>仪</a:t>
            </a:r>
            <a:r>
              <a:rPr lang="zh-CN" altLang="en-US" sz="3610" b="1">
                <a:solidFill>
                  <a:srgbClr val="FF0000"/>
                </a:solidFill>
              </a:rPr>
              <a:t>仗</a:t>
            </a:r>
            <a:r>
              <a:rPr lang="zh-CN" altLang="en-US" sz="3610" b="1">
                <a:solidFill>
                  <a:srgbClr val="000000"/>
                </a:solidFill>
              </a:rPr>
              <a:t>从远方赶来；有</a:t>
            </a:r>
            <a:r>
              <a:rPr lang="zh-CN" altLang="en-US" sz="3610" b="1">
                <a:solidFill>
                  <a:srgbClr val="FF0000"/>
                </a:solidFill>
              </a:rPr>
              <a:t>美好德行</a:t>
            </a:r>
            <a:r>
              <a:rPr lang="zh-CN" altLang="en-US" sz="3610" b="1">
                <a:solidFill>
                  <a:srgbClr val="000000"/>
                </a:solidFill>
              </a:rPr>
              <a:t>的新州刺史宇文氏，他的</a:t>
            </a:r>
            <a:r>
              <a:rPr lang="zh-CN" altLang="en-US" sz="3610" b="1">
                <a:solidFill>
                  <a:srgbClr val="FF0000"/>
                </a:solidFill>
              </a:rPr>
              <a:t>车驾</a:t>
            </a:r>
            <a:r>
              <a:rPr lang="zh-CN" altLang="en-US" sz="3610" b="1">
                <a:solidFill>
                  <a:srgbClr val="000000"/>
                </a:solidFill>
              </a:rPr>
              <a:t>在这里暂时停留。</a:t>
            </a:r>
            <a:r>
              <a:rPr lang="en-US" altLang="zh-CN" sz="3610" b="1">
                <a:solidFill>
                  <a:srgbClr val="000000"/>
                </a:solidFill>
              </a:rPr>
              <a:t>)</a:t>
            </a:r>
            <a:r>
              <a:rPr lang="en-US" altLang="zh-CN" sz="3610" b="1">
                <a:solidFill>
                  <a:srgbClr val="003366"/>
                </a:solidFill>
              </a:rPr>
              <a:t> </a:t>
            </a:r>
            <a:endParaRPr lang="en-US" altLang="zh-CN" sz="3610" b="1">
              <a:solidFill>
                <a:srgbClr val="003366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en-US" altLang="zh-CN" sz="3610" b="1">
              <a:solidFill>
                <a:srgbClr val="003366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3610" b="1">
                <a:solidFill>
                  <a:srgbClr val="003366"/>
                </a:solidFill>
                <a:ea typeface="隶书" panose="02010509060101010101" pitchFamily="49" charset="-122"/>
              </a:rPr>
              <a:t>  </a:t>
            </a:r>
            <a:r>
              <a:rPr lang="zh-CN" altLang="en-US" sz="3610" b="1" u="sng">
                <a:solidFill>
                  <a:srgbClr val="003366"/>
                </a:solidFill>
                <a:ea typeface="隶书" panose="02010509060101010101" pitchFamily="49" charset="-122"/>
              </a:rPr>
              <a:t>十旬休假，</a:t>
            </a:r>
            <a:r>
              <a:rPr lang="zh-CN" altLang="en-US" sz="3610" b="1" u="sng">
                <a:solidFill>
                  <a:srgbClr val="FF0000"/>
                </a:solidFill>
                <a:ea typeface="方正姚体" pitchFamily="2" charset="-122"/>
              </a:rPr>
              <a:t>胜友</a:t>
            </a:r>
            <a:r>
              <a:rPr lang="zh-CN" altLang="en-US" sz="3610" b="1" u="sng">
                <a:solidFill>
                  <a:srgbClr val="003366"/>
                </a:solidFill>
                <a:ea typeface="隶书" panose="02010509060101010101" pitchFamily="49" charset="-122"/>
              </a:rPr>
              <a:t>如云；</a:t>
            </a:r>
            <a:r>
              <a:rPr lang="zh-CN" altLang="en-US" sz="3610" b="1" u="sng">
                <a:solidFill>
                  <a:srgbClr val="FF0000"/>
                </a:solidFill>
                <a:ea typeface="方正姚体" pitchFamily="2" charset="-122"/>
              </a:rPr>
              <a:t>千里逢迎，高朋满座</a:t>
            </a:r>
            <a:r>
              <a:rPr lang="zh-CN" altLang="en-US" sz="3610" b="1">
                <a:solidFill>
                  <a:srgbClr val="FF00FF"/>
                </a:solidFill>
                <a:ea typeface="隶书" panose="02010509060101010101" pitchFamily="49" charset="-122"/>
              </a:rPr>
              <a:t>。</a:t>
            </a:r>
            <a:endParaRPr lang="zh-CN" altLang="en-US" sz="3610" b="1">
              <a:solidFill>
                <a:srgbClr val="FF00FF"/>
              </a:solidFill>
              <a:ea typeface="隶书" panose="020105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sz="3610" b="1">
                <a:solidFill>
                  <a:srgbClr val="000000"/>
                </a:solidFill>
              </a:rPr>
              <a:t>(</a:t>
            </a:r>
            <a:r>
              <a:rPr lang="zh-CN" altLang="en-US" sz="3610" b="1">
                <a:solidFill>
                  <a:srgbClr val="000000"/>
                </a:solidFill>
              </a:rPr>
              <a:t>（正赶上）十日一休的假日，</a:t>
            </a:r>
            <a:r>
              <a:rPr lang="zh-CN" altLang="en-US" sz="3610" b="1">
                <a:solidFill>
                  <a:srgbClr val="FF0000"/>
                </a:solidFill>
                <a:ea typeface="方正姚体" pitchFamily="2" charset="-122"/>
              </a:rPr>
              <a:t>才华出众</a:t>
            </a:r>
            <a:r>
              <a:rPr lang="zh-CN" altLang="en-US" sz="3610" b="1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的好友</a:t>
            </a:r>
            <a:r>
              <a:rPr lang="zh-CN" altLang="en-US" sz="3610" b="1">
                <a:solidFill>
                  <a:srgbClr val="000000"/>
                </a:solidFill>
              </a:rPr>
              <a:t>（多得）像天上的云彩一样；</a:t>
            </a:r>
            <a:r>
              <a:rPr lang="zh-CN" altLang="en-US" sz="3610" b="1">
                <a:solidFill>
                  <a:srgbClr val="FF0000"/>
                </a:solidFill>
                <a:ea typeface="方正姚体" pitchFamily="2" charset="-122"/>
              </a:rPr>
              <a:t>迎接千里而来的宾客，尊贵的朋友坐满宴席。</a:t>
            </a:r>
            <a:r>
              <a:rPr lang="en-US" altLang="zh-CN" sz="3610" b="1">
                <a:solidFill>
                  <a:srgbClr val="000000"/>
                </a:solidFill>
              </a:rPr>
              <a:t>) </a:t>
            </a:r>
            <a:endParaRPr lang="en-US" altLang="zh-CN" b="1">
              <a:solidFill>
                <a:srgbClr val="003366"/>
              </a:solidFill>
            </a:endParaRPr>
          </a:p>
        </p:txBody>
      </p:sp>
      <p:sp>
        <p:nvSpPr>
          <p:cNvPr id="67587" name="圆角矩形标注 103426"/>
          <p:cNvSpPr/>
          <p:nvPr>
            <p:custDataLst>
              <p:tags r:id="rId4"/>
            </p:custDataLst>
          </p:nvPr>
        </p:nvSpPr>
        <p:spPr>
          <a:xfrm>
            <a:off x="901414" y="1825427"/>
            <a:ext cx="5439674" cy="1034461"/>
          </a:xfrm>
          <a:prstGeom prst="wedgeRoundRectCallout">
            <a:avLst>
              <a:gd name="adj1" fmla="val 36657"/>
              <a:gd name="adj2" fmla="val -138296"/>
              <a:gd name="adj3" fmla="val 16667"/>
            </a:avLst>
          </a:prstGeom>
          <a:solidFill>
            <a:srgbClr val="CCFFFF"/>
          </a:solidFill>
          <a:ln w="9525" cap="flat" cmpd="sng">
            <a:solidFill>
              <a:srgbClr val="808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zh-CN" altLang="en-US" sz="2805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棨戟、襜帷：用的都是</a:t>
            </a:r>
            <a:r>
              <a:rPr lang="zh-CN" altLang="en-US" sz="2805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借代</a:t>
            </a:r>
            <a:r>
              <a:rPr lang="zh-CN" altLang="en-US" sz="2805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修辞，用仪仗、车驾来代人。 </a:t>
            </a:r>
            <a:endParaRPr lang="zh-CN" altLang="en-US" sz="2805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 fill="hold"/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fill="hold"/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8" presetClass="entr" presetSubtype="0" dur="100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fill="hold"/>
                                        <p:tgtEl>
                                          <p:spTgt spid="67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xit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fill="hold"/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fill="hold"/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/>
      <p:bldP spid="6758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8610" name="内容占位符 104449"/>
          <p:cNvSpPr>
            <a:spLocks noGrp="1" noRot="1"/>
          </p:cNvSpPr>
          <p:nvPr>
            <p:ph idx="1"/>
            <p:custDataLst>
              <p:tags r:id="rId3"/>
            </p:custDataLst>
          </p:nvPr>
        </p:nvSpPr>
        <p:spPr>
          <a:xfrm>
            <a:off x="750224" y="518822"/>
            <a:ext cx="10974837" cy="5355326"/>
          </a:xfrm>
        </p:spPr>
        <p:txBody>
          <a:bodyPr wrap="square" lIns="91669" tIns="45834" rIns="91669" bIns="45834" anchor="t"/>
          <a:lstStyle/>
          <a:p>
            <a:pPr>
              <a:buNone/>
            </a:pPr>
            <a:r>
              <a:rPr lang="zh-CN" altLang="en-US" b="1">
                <a:solidFill>
                  <a:srgbClr val="FF3300"/>
                </a:solidFill>
                <a:ea typeface="方正姚体" pitchFamily="2" charset="-122"/>
              </a:rPr>
              <a:t>   </a:t>
            </a:r>
            <a:endParaRPr lang="en-US" altLang="zh-CN" b="1">
              <a:solidFill>
                <a:srgbClr val="FF3300"/>
              </a:solidFill>
              <a:ea typeface="方正姚体" pitchFamily="2" charset="-122"/>
            </a:endParaRPr>
          </a:p>
          <a:p>
            <a:pPr>
              <a:buNone/>
            </a:pPr>
            <a:r>
              <a:rPr lang="zh-CN" altLang="en-US" b="1" u="sng">
                <a:solidFill>
                  <a:srgbClr val="000000"/>
                </a:solidFill>
                <a:ea typeface="隶书" panose="02010509060101010101" pitchFamily="49" charset="-122"/>
              </a:rPr>
              <a:t>腾蛟起凤</a:t>
            </a:r>
            <a:r>
              <a:rPr lang="zh-CN" altLang="en-US" b="1" u="sng">
                <a:solidFill>
                  <a:srgbClr val="003366"/>
                </a:solidFill>
                <a:ea typeface="隶书" panose="02010509060101010101" pitchFamily="49" charset="-122"/>
              </a:rPr>
              <a:t>，</a:t>
            </a:r>
            <a:r>
              <a:rPr lang="zh-CN" altLang="en-US" b="1" u="sng">
                <a:solidFill>
                  <a:srgbClr val="000000"/>
                </a:solidFill>
                <a:ea typeface="隶书" panose="02010509060101010101" pitchFamily="49" charset="-122"/>
              </a:rPr>
              <a:t>孟学士</a:t>
            </a:r>
            <a:r>
              <a:rPr lang="zh-CN" altLang="en-US" b="1" u="sng">
                <a:solidFill>
                  <a:srgbClr val="FF3300"/>
                </a:solidFill>
                <a:ea typeface="隶书" panose="02010509060101010101" pitchFamily="49" charset="-122"/>
              </a:rPr>
              <a:t>之</a:t>
            </a:r>
            <a:r>
              <a:rPr lang="zh-CN" altLang="en-US" b="1" u="sng">
                <a:solidFill>
                  <a:srgbClr val="000000"/>
                </a:solidFill>
                <a:ea typeface="隶书" panose="02010509060101010101" pitchFamily="49" charset="-122"/>
              </a:rPr>
              <a:t>词宗；紫电清霜，王将军</a:t>
            </a:r>
            <a:r>
              <a:rPr lang="zh-CN" altLang="en-US" b="1" u="sng">
                <a:solidFill>
                  <a:srgbClr val="FF3300"/>
                </a:solidFill>
                <a:ea typeface="隶书" panose="02010509060101010101" pitchFamily="49" charset="-122"/>
              </a:rPr>
              <a:t>之</a:t>
            </a:r>
            <a:r>
              <a:rPr lang="zh-CN" altLang="en-US" b="1" u="sng">
                <a:solidFill>
                  <a:srgbClr val="000000"/>
                </a:solidFill>
                <a:ea typeface="隶书" panose="02010509060101010101" pitchFamily="49" charset="-122"/>
              </a:rPr>
              <a:t>武库。</a:t>
            </a:r>
            <a:r>
              <a:rPr lang="zh-CN" altLang="en-US" b="1">
                <a:solidFill>
                  <a:srgbClr val="003366"/>
                </a:solidFill>
              </a:rPr>
              <a:t> </a:t>
            </a:r>
            <a:endParaRPr lang="zh-CN" altLang="en-US" b="1">
              <a:solidFill>
                <a:srgbClr val="003366"/>
              </a:solidFill>
            </a:endParaRPr>
          </a:p>
          <a:p>
            <a:pPr>
              <a:buNone/>
            </a:pPr>
            <a:r>
              <a:rPr lang="zh-CN" altLang="en-US" b="1">
                <a:solidFill>
                  <a:srgbClr val="003366"/>
                </a:solidFill>
              </a:rPr>
              <a:t> 文坛领袖孟学士，文章的气势像腾起的蛟龙，飞舞的彩凤，王将军的武库里，刀光剑影，有紫电、青霜。</a:t>
            </a:r>
            <a:endParaRPr lang="en-US" altLang="zh-CN" b="1">
              <a:solidFill>
                <a:srgbClr val="003366"/>
              </a:solidFill>
            </a:endParaRPr>
          </a:p>
          <a:p>
            <a:pPr>
              <a:buNone/>
            </a:pPr>
            <a:r>
              <a:rPr lang="zh-CN" altLang="en-US" b="1">
                <a:solidFill>
                  <a:srgbClr val="003366"/>
                </a:solidFill>
              </a:rPr>
              <a:t>   </a:t>
            </a:r>
            <a:r>
              <a:rPr lang="zh-CN" altLang="en-US" b="1" u="sng">
                <a:solidFill>
                  <a:srgbClr val="FF0000"/>
                </a:solidFill>
                <a:ea typeface="隶书" panose="02010509060101010101" pitchFamily="49" charset="-122"/>
              </a:rPr>
              <a:t>家君</a:t>
            </a:r>
            <a:r>
              <a:rPr lang="zh-CN" altLang="en-US" b="1" u="sng">
                <a:solidFill>
                  <a:srgbClr val="000000"/>
                </a:solidFill>
                <a:ea typeface="隶书" panose="02010509060101010101" pitchFamily="49" charset="-122"/>
              </a:rPr>
              <a:t>作</a:t>
            </a:r>
            <a:r>
              <a:rPr lang="zh-CN" altLang="en-US" b="1" u="sng">
                <a:solidFill>
                  <a:srgbClr val="FF0000"/>
                </a:solidFill>
                <a:ea typeface="隶书" panose="02010509060101010101" pitchFamily="49" charset="-122"/>
              </a:rPr>
              <a:t>宰</a:t>
            </a:r>
            <a:r>
              <a:rPr lang="zh-CN" altLang="en-US" b="1" u="sng">
                <a:solidFill>
                  <a:srgbClr val="000000"/>
                </a:solidFill>
                <a:ea typeface="隶书" panose="02010509060101010101" pitchFamily="49" charset="-122"/>
              </a:rPr>
              <a:t>，路</a:t>
            </a:r>
            <a:r>
              <a:rPr lang="zh-CN" altLang="en-US" b="1" u="sng">
                <a:solidFill>
                  <a:srgbClr val="FF3300"/>
                </a:solidFill>
                <a:ea typeface="隶书" panose="02010509060101010101" pitchFamily="49" charset="-122"/>
              </a:rPr>
              <a:t>出</a:t>
            </a:r>
            <a:r>
              <a:rPr lang="zh-CN" altLang="en-US" b="1" u="sng">
                <a:solidFill>
                  <a:srgbClr val="000000"/>
                </a:solidFill>
                <a:ea typeface="隶书" panose="02010509060101010101" pitchFamily="49" charset="-122"/>
              </a:rPr>
              <a:t>名区；童子</a:t>
            </a:r>
            <a:r>
              <a:rPr lang="zh-CN" altLang="en-US" b="1" u="sng">
                <a:solidFill>
                  <a:srgbClr val="FF3300"/>
                </a:solidFill>
                <a:ea typeface="方正姚体" pitchFamily="2" charset="-122"/>
              </a:rPr>
              <a:t>何知</a:t>
            </a:r>
            <a:r>
              <a:rPr lang="zh-CN" altLang="en-US" b="1" u="sng">
                <a:solidFill>
                  <a:srgbClr val="000000"/>
                </a:solidFill>
                <a:ea typeface="隶书" panose="02010509060101010101" pitchFamily="49" charset="-122"/>
              </a:rPr>
              <a:t>，躬逢胜饯。</a:t>
            </a:r>
            <a:endParaRPr lang="zh-CN" altLang="en-US" b="1" u="sng">
              <a:solidFill>
                <a:srgbClr val="000000"/>
              </a:solidFill>
              <a:ea typeface="隶书" panose="02010509060101010101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003366"/>
                </a:solidFill>
              </a:rPr>
              <a:t>   </a:t>
            </a:r>
            <a:r>
              <a:rPr lang="zh-CN" altLang="en-US" b="1">
                <a:solidFill>
                  <a:srgbClr val="FF0000"/>
                </a:solidFill>
              </a:rPr>
              <a:t>家父</a:t>
            </a:r>
            <a:r>
              <a:rPr lang="zh-CN" altLang="en-US" b="1">
                <a:solidFill>
                  <a:srgbClr val="003366"/>
                </a:solidFill>
              </a:rPr>
              <a:t>在交趾做</a:t>
            </a:r>
            <a:r>
              <a:rPr lang="zh-CN" altLang="en-US" b="1">
                <a:solidFill>
                  <a:srgbClr val="FF0000"/>
                </a:solidFill>
              </a:rPr>
              <a:t>县令</a:t>
            </a:r>
            <a:r>
              <a:rPr lang="zh-CN" altLang="en-US" b="1">
                <a:solidFill>
                  <a:srgbClr val="003366"/>
                </a:solidFill>
              </a:rPr>
              <a:t>，我探亲</a:t>
            </a:r>
            <a:r>
              <a:rPr lang="zh-CN" altLang="en-US" b="1">
                <a:solidFill>
                  <a:srgbClr val="FF3300"/>
                </a:solidFill>
              </a:rPr>
              <a:t>路过</a:t>
            </a:r>
            <a:r>
              <a:rPr lang="zh-CN" altLang="en-US" b="1">
                <a:solidFill>
                  <a:srgbClr val="003366"/>
                </a:solidFill>
              </a:rPr>
              <a:t>这一胜地，我一个年轻人</a:t>
            </a:r>
            <a:r>
              <a:rPr lang="zh-CN" altLang="en-US" b="1">
                <a:solidFill>
                  <a:srgbClr val="FF3300"/>
                </a:solidFill>
              </a:rPr>
              <a:t>知道什么</a:t>
            </a:r>
            <a:r>
              <a:rPr lang="zh-CN" altLang="en-US" b="1">
                <a:solidFill>
                  <a:srgbClr val="003366"/>
                </a:solidFill>
              </a:rPr>
              <a:t>，（却有幸）亲自参加这场盛大的宴会。 </a:t>
            </a:r>
            <a:endParaRPr lang="zh-CN" altLang="en-US" b="1">
              <a:solidFill>
                <a:srgbClr val="003366"/>
              </a:solidFill>
            </a:endParaRPr>
          </a:p>
        </p:txBody>
      </p:sp>
      <p:sp>
        <p:nvSpPr>
          <p:cNvPr id="68611" name="圆角矩形标注 104450"/>
          <p:cNvSpPr/>
          <p:nvPr>
            <p:custDataLst>
              <p:tags r:id="rId4"/>
            </p:custDataLst>
          </p:nvPr>
        </p:nvSpPr>
        <p:spPr>
          <a:xfrm>
            <a:off x="3422316" y="0"/>
            <a:ext cx="3515577" cy="1222256"/>
          </a:xfrm>
          <a:prstGeom prst="wedgeRoundRectCallout">
            <a:avLst>
              <a:gd name="adj1" fmla="val -41116"/>
              <a:gd name="adj2" fmla="val 59856"/>
              <a:gd name="adj3" fmla="val 16667"/>
            </a:avLst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None/>
            </a:pPr>
            <a:r>
              <a:rPr lang="zh-CN" altLang="en-US" sz="32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孟学士、王将军：重要的与会者</a:t>
            </a:r>
            <a:endParaRPr lang="zh-CN" altLang="en-US" sz="321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68612" name="圆角矩形标注 104451"/>
          <p:cNvSpPr/>
          <p:nvPr>
            <p:custDataLst>
              <p:tags r:id="rId5"/>
            </p:custDataLst>
          </p:nvPr>
        </p:nvSpPr>
        <p:spPr>
          <a:xfrm>
            <a:off x="7273295" y="1766123"/>
            <a:ext cx="2291729" cy="716165"/>
          </a:xfrm>
          <a:prstGeom prst="wedgeRoundRectCallout">
            <a:avLst>
              <a:gd name="adj1" fmla="val -60912"/>
              <a:gd name="adj2" fmla="val 120167"/>
              <a:gd name="adj3" fmla="val 16667"/>
            </a:avLst>
          </a:prstGeom>
          <a:solidFill>
            <a:srgbClr val="CCFFFF"/>
          </a:solidFill>
          <a:ln w="9525" cap="flat" cmpd="sng">
            <a:solidFill>
              <a:srgbClr val="33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None/>
            </a:pPr>
            <a:r>
              <a:rPr lang="zh-CN" altLang="en-US" sz="321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宾语前置</a:t>
            </a:r>
            <a:r>
              <a:rPr lang="zh-CN" altLang="en-US" sz="2405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endParaRPr lang="zh-CN" altLang="en-US" sz="2405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8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8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8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/>
      <p:bldP spid="686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4753" name="标题 107521"/>
          <p:cNvSpPr>
            <a:spLocks noGrp="1" noRot="1"/>
          </p:cNvSpPr>
          <p:nvPr>
            <p:ph type="title"/>
            <p:custDataLst>
              <p:tags r:id="rId3"/>
            </p:custDataLst>
          </p:nvPr>
        </p:nvSpPr>
        <p:spPr>
          <a:xfrm>
            <a:off x="466940" y="447206"/>
            <a:ext cx="11126027" cy="767093"/>
          </a:xfrm>
        </p:spPr>
        <p:txBody>
          <a:bodyPr wrap="square" lIns="91669" tIns="45834" rIns="91669" bIns="45834" anchor="t"/>
          <a:lstStyle/>
          <a:p>
            <a:r>
              <a:rPr lang="zh-CN" altLang="en-US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第二部分 </a:t>
            </a:r>
            <a:endParaRPr lang="zh-CN" altLang="en-US" b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70659" name="内容占位符 107522"/>
          <p:cNvSpPr>
            <a:spLocks noGrp="1" noRot="1"/>
          </p:cNvSpPr>
          <p:nvPr>
            <p:ph idx="1"/>
            <p:custDataLst>
              <p:tags r:id="rId4"/>
            </p:custDataLst>
          </p:nvPr>
        </p:nvSpPr>
        <p:spPr>
          <a:xfrm>
            <a:off x="926877" y="1384586"/>
            <a:ext cx="10702695" cy="4413171"/>
          </a:xfrm>
        </p:spPr>
        <p:txBody>
          <a:bodyPr wrap="square" lIns="91669" tIns="45834" rIns="91669" bIns="45834" anchor="t"/>
          <a:lstStyle/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</a:t>
            </a:r>
            <a:r>
              <a:rPr lang="zh-CN" altLang="en-US" b="1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时维九月，</a:t>
            </a:r>
            <a:r>
              <a:rPr lang="zh-CN" altLang="en-US" b="1" u="sng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序</a:t>
            </a:r>
            <a:r>
              <a:rPr lang="zh-CN" altLang="en-US" b="1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属</a:t>
            </a:r>
            <a:r>
              <a:rPr lang="zh-CN" altLang="en-US" b="1" u="sng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三秋</a:t>
            </a:r>
            <a:r>
              <a:rPr lang="zh-CN" altLang="en-US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。</a:t>
            </a:r>
            <a:endParaRPr lang="en-US" altLang="zh-CN" b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b="1">
                <a:solidFill>
                  <a:srgbClr val="0000FF"/>
                </a:solidFill>
                <a:latin typeface="宋体" panose="02010600030101010101" pitchFamily="2" charset="-122"/>
              </a:rPr>
              <a:t>  </a:t>
            </a:r>
            <a:r>
              <a:rPr lang="zh-CN" altLang="en-US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时间正在九月，</a:t>
            </a: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时序</a:t>
            </a:r>
            <a:r>
              <a:rPr lang="zh-CN" altLang="en-US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正属</a:t>
            </a: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深秋</a:t>
            </a:r>
            <a:r>
              <a:rPr lang="zh-CN" altLang="en-US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</a:t>
            </a:r>
            <a:r>
              <a:rPr lang="zh-CN" altLang="en-US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潦水</a:t>
            </a:r>
            <a:r>
              <a:rPr lang="zh-CN" altLang="en-US" b="1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尽而寒潭清，烟光凝而暮山</a:t>
            </a:r>
            <a:r>
              <a:rPr lang="zh-CN" altLang="en-US" b="1" u="sng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紫</a:t>
            </a:r>
            <a:r>
              <a:rPr lang="zh-CN" altLang="en-US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。</a:t>
            </a:r>
            <a:endParaRPr lang="en-US" altLang="zh-CN" b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sz="2805" b="1">
                <a:solidFill>
                  <a:srgbClr val="0000FF"/>
                </a:solidFill>
              </a:rPr>
              <a:t>    </a:t>
            </a:r>
            <a:r>
              <a:rPr lang="zh-CN" altLang="en-US" sz="2805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蓄积的雨水</a:t>
            </a:r>
            <a:r>
              <a:rPr lang="zh-CN" altLang="en-US" sz="280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已经消尽，寒冷的潭水清澈见底，（山中的）烟雾和（晚霞的）余光凝结在一起，暮色中的山峦</a:t>
            </a:r>
            <a:r>
              <a:rPr lang="zh-CN" altLang="en-US" sz="2805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呈现出紫色。</a:t>
            </a:r>
            <a:r>
              <a:rPr lang="zh-CN" altLang="en-US" sz="280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endParaRPr lang="zh-CN" altLang="en-US" sz="2805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   </a:t>
            </a:r>
            <a:r>
              <a:rPr lang="zh-CN" altLang="en-US" b="1" u="sng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俨</a:t>
            </a:r>
            <a:r>
              <a:rPr lang="zh-CN" altLang="en-US" b="1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骖騑于</a:t>
            </a:r>
            <a:r>
              <a:rPr lang="zh-CN" altLang="en-US" b="1" u="sng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上</a:t>
            </a:r>
            <a:r>
              <a:rPr lang="zh-CN" altLang="en-US" b="1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路，访风景于崇阿；临</a:t>
            </a:r>
            <a:r>
              <a:rPr lang="zh-CN" altLang="en-US" b="1" u="sng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帝子</a:t>
            </a:r>
            <a:r>
              <a:rPr lang="zh-CN" altLang="en-US" b="1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之长洲，得</a:t>
            </a:r>
            <a:r>
              <a:rPr lang="zh-CN" altLang="en-US" b="1" u="sng">
                <a:solidFill>
                  <a:srgbClr val="FF0000"/>
                </a:solidFill>
                <a:latin typeface="方正姚体" pitchFamily="2" charset="-122"/>
                <a:ea typeface="方正姚体" pitchFamily="2" charset="-122"/>
              </a:rPr>
              <a:t>天人</a:t>
            </a:r>
            <a:r>
              <a:rPr lang="zh-CN" altLang="en-US" b="1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之旧馆。</a:t>
            </a:r>
            <a:r>
              <a:rPr lang="en-US" altLang="zh-CN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(</a:t>
            </a:r>
            <a:r>
              <a:rPr lang="zh-CN" altLang="en-US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到滕王阁的经过 </a:t>
            </a:r>
            <a:r>
              <a:rPr lang="en-US" altLang="zh-CN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)</a:t>
            </a:r>
            <a:endParaRPr lang="en-US" altLang="zh-CN" b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sz="2805" b="1">
                <a:solidFill>
                  <a:srgbClr val="0000FF"/>
                </a:solidFill>
              </a:rPr>
              <a:t>    </a:t>
            </a:r>
            <a:r>
              <a:rPr lang="zh-CN" altLang="en-US" sz="2805" b="1">
                <a:solidFill>
                  <a:srgbClr val="0000FF"/>
                </a:solidFill>
              </a:rPr>
              <a:t>驾着</a:t>
            </a:r>
            <a:r>
              <a:rPr lang="zh-CN" altLang="en-US" sz="2805" b="1">
                <a:solidFill>
                  <a:srgbClr val="FF0000"/>
                </a:solidFill>
              </a:rPr>
              <a:t>整齐的</a:t>
            </a:r>
            <a:r>
              <a:rPr lang="zh-CN" altLang="en-US" sz="2805" b="1">
                <a:solidFill>
                  <a:srgbClr val="0000FF"/>
                </a:solidFill>
              </a:rPr>
              <a:t>车马</a:t>
            </a:r>
            <a:r>
              <a:rPr lang="zh-CN" altLang="en-US" sz="280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在</a:t>
            </a:r>
            <a:r>
              <a:rPr lang="zh-CN" altLang="en-US" sz="2805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高高</a:t>
            </a:r>
            <a:r>
              <a:rPr lang="zh-CN" altLang="en-US" sz="280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的路上前行，到崇山峻岭寻访美景；来到滕王的长洲，得见他当年修建的楼阁。 </a:t>
            </a:r>
            <a:br>
              <a:rPr lang="zh-CN" altLang="en-US" sz="2805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</a:br>
            <a:endParaRPr lang="zh-CN" altLang="en-US" sz="2805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0660" name="圆角矩形标注 107524"/>
          <p:cNvSpPr/>
          <p:nvPr>
            <p:custDataLst>
              <p:tags r:id="rId5"/>
            </p:custDataLst>
          </p:nvPr>
        </p:nvSpPr>
        <p:spPr>
          <a:xfrm>
            <a:off x="8007366" y="4723509"/>
            <a:ext cx="3741566" cy="1150640"/>
          </a:xfrm>
          <a:prstGeom prst="wedgeRoundRectCallout">
            <a:avLst>
              <a:gd name="adj1" fmla="val 19125"/>
              <a:gd name="adj2" fmla="val -79667"/>
              <a:gd name="adj3" fmla="val 16667"/>
            </a:avLst>
          </a:prstGeom>
          <a:solidFill>
            <a:srgbClr val="CCFFFF"/>
          </a:solidFill>
          <a:ln w="952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zh-CN" altLang="en-US" sz="321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都指唐高祖的儿子滕王李元婴 </a:t>
            </a:r>
            <a:endParaRPr lang="zh-CN" altLang="en-US" sz="321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70661" name="椭圆形标注 107525"/>
          <p:cNvSpPr/>
          <p:nvPr>
            <p:custDataLst>
              <p:tags r:id="rId6"/>
            </p:custDataLst>
          </p:nvPr>
        </p:nvSpPr>
        <p:spPr>
          <a:xfrm>
            <a:off x="7165474" y="972394"/>
            <a:ext cx="4408396" cy="1082206"/>
          </a:xfrm>
          <a:prstGeom prst="wedgeEllipseCallout">
            <a:avLst>
              <a:gd name="adj1" fmla="val -39194"/>
              <a:gd name="adj2" fmla="val 90579"/>
            </a:avLst>
          </a:prstGeom>
          <a:solidFill>
            <a:srgbClr val="CCFFFF"/>
          </a:solidFill>
          <a:ln w="952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zh-CN" altLang="en-US" sz="2805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形→动，意为“呈现出紫色</a:t>
            </a:r>
            <a:r>
              <a:rPr lang="zh-CN" altLang="en-US" sz="2405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endParaRPr lang="zh-CN" altLang="en-US" sz="2405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70662" name="TextBox 5"/>
          <p:cNvSpPr/>
          <p:nvPr>
            <p:custDataLst>
              <p:tags r:id="rId7"/>
            </p:custDataLst>
          </p:nvPr>
        </p:nvSpPr>
        <p:spPr>
          <a:xfrm>
            <a:off x="5559672" y="1367081"/>
            <a:ext cx="3822732" cy="5848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None/>
            </a:pPr>
            <a:r>
              <a:rPr lang="en-US" altLang="zh-CN" sz="3210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(</a:t>
            </a:r>
            <a:r>
              <a:rPr lang="zh-CN" altLang="en-US" sz="3210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点明时令</a:t>
            </a:r>
            <a:r>
              <a:rPr lang="en-US" altLang="zh-CN" sz="3210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)</a:t>
            </a:r>
            <a:endParaRPr lang="en-US" altLang="zh-CN" sz="3210" u="sng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70663" name="TextBox 6"/>
          <p:cNvSpPr/>
          <p:nvPr>
            <p:custDataLst>
              <p:tags r:id="rId8"/>
            </p:custDataLst>
          </p:nvPr>
        </p:nvSpPr>
        <p:spPr>
          <a:xfrm>
            <a:off x="8156965" y="2360163"/>
            <a:ext cx="2293320" cy="5848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None/>
            </a:pPr>
            <a:r>
              <a:rPr lang="en-US" altLang="zh-CN" sz="3210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(</a:t>
            </a:r>
            <a:r>
              <a:rPr lang="zh-CN" altLang="en-US" sz="3210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写景</a:t>
            </a:r>
            <a:r>
              <a:rPr lang="en-US" altLang="zh-CN" sz="3210" u="sng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)</a:t>
            </a:r>
            <a:endParaRPr lang="en-US" altLang="zh-CN" sz="3210" u="sng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 fill="hold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fill="hold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fill="hold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 fill="hold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xit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9" dur="2000" fill="hold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fill="hold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fill="hold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 fill="hold"/>
                                        <p:tgtEl>
                                          <p:spTgt spid="7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xit" presetSubtype="0" dur="5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fill="hold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uiExpand="1" build="p"/>
      <p:bldP spid="70660" grpId="0"/>
      <p:bldP spid="70660" grpId="1"/>
      <p:bldP spid="70661" grpId="0"/>
      <p:bldP spid="70662" grpId="0"/>
      <p:bldP spid="706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682" name="内容占位符 108545"/>
          <p:cNvSpPr>
            <a:spLocks noGrp="1" noRot="1"/>
          </p:cNvSpPr>
          <p:nvPr>
            <p:ph idx="1"/>
            <p:custDataLst>
              <p:tags r:id="rId3"/>
            </p:custDataLst>
          </p:nvPr>
        </p:nvSpPr>
        <p:spPr>
          <a:xfrm>
            <a:off x="519459" y="531554"/>
            <a:ext cx="11084650" cy="6335677"/>
          </a:xfrm>
        </p:spPr>
        <p:txBody>
          <a:bodyPr wrap="square" lIns="91669" tIns="45834" rIns="91669" bIns="45834" anchor="t"/>
          <a:lstStyle/>
          <a:p>
            <a:pPr>
              <a:buNone/>
            </a:pPr>
            <a:r>
              <a:rPr lang="zh-CN" altLang="en-US" sz="3610" b="1">
                <a:solidFill>
                  <a:srgbClr val="080808"/>
                </a:solidFill>
                <a:ea typeface="隶书" panose="02010509060101010101" pitchFamily="49" charset="-122"/>
              </a:rPr>
              <a:t>   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层峦耸翠，</a:t>
            </a:r>
            <a:r>
              <a:rPr lang="zh-CN" altLang="en-US" sz="3610" b="1" u="sng">
                <a:solidFill>
                  <a:srgbClr val="FF3300"/>
                </a:solidFill>
                <a:ea typeface="方正姚体" pitchFamily="2" charset="-122"/>
              </a:rPr>
              <a:t>上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出重霄；飞阁流丹，</a:t>
            </a:r>
            <a:r>
              <a:rPr lang="zh-CN" altLang="en-US" sz="3610" b="1" u="sng">
                <a:solidFill>
                  <a:srgbClr val="FF3300"/>
                </a:solidFill>
                <a:ea typeface="方正姚体" pitchFamily="2" charset="-122"/>
              </a:rPr>
              <a:t>下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临无地。</a:t>
            </a:r>
            <a:r>
              <a:rPr lang="zh-CN" altLang="en-US" sz="3610" b="1" u="sng">
                <a:solidFill>
                  <a:srgbClr val="000000"/>
                </a:solidFill>
                <a:ea typeface="隶书" panose="02010509060101010101" pitchFamily="49" charset="-122"/>
              </a:rPr>
              <a:t>鹤汀凫渚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，</a:t>
            </a:r>
            <a:r>
              <a:rPr lang="zh-CN" altLang="en-US" sz="3610" b="1" u="sng">
                <a:solidFill>
                  <a:srgbClr val="FF3300"/>
                </a:solidFill>
                <a:ea typeface="方正姚体" pitchFamily="2" charset="-122"/>
              </a:rPr>
              <a:t>穷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岛屿之萦回；桂殿兰宫，即冈峦之体势。</a:t>
            </a:r>
            <a:endParaRPr lang="zh-CN" altLang="en-US" sz="3610" b="1" u="sng">
              <a:solidFill>
                <a:srgbClr val="080808"/>
              </a:solidFill>
              <a:ea typeface="隶书" panose="02010509060101010101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080808"/>
                </a:solidFill>
              </a:rPr>
              <a:t>   </a:t>
            </a:r>
            <a:r>
              <a:rPr lang="zh-CN" altLang="en-US" b="1">
                <a:solidFill>
                  <a:srgbClr val="080808"/>
                </a:solidFill>
                <a:latin typeface="楷体_GB2312" pitchFamily="49" charset="-122"/>
                <a:ea typeface="楷体_GB2312" pitchFamily="49" charset="-122"/>
              </a:rPr>
              <a:t>层叠的山峦耸起一片苍翠，</a:t>
            </a:r>
            <a:r>
              <a:rPr lang="zh-CN" altLang="en-US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向上</a:t>
            </a:r>
            <a:r>
              <a:rPr lang="zh-CN" altLang="en-US" b="1">
                <a:solidFill>
                  <a:srgbClr val="080808"/>
                </a:solidFill>
                <a:latin typeface="楷体_GB2312" pitchFamily="49" charset="-122"/>
                <a:ea typeface="楷体_GB2312" pitchFamily="49" charset="-122"/>
              </a:rPr>
              <a:t>冲出重重云霄；凌空架起的阁道上，闪动着艳丽的朱红油彩，鲜艳欲滴，（从阁道）</a:t>
            </a:r>
            <a:r>
              <a:rPr lang="zh-CN" altLang="en-US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向下</a:t>
            </a:r>
            <a:r>
              <a:rPr lang="zh-CN" altLang="en-US" b="1">
                <a:solidFill>
                  <a:srgbClr val="080808"/>
                </a:solidFill>
                <a:latin typeface="楷体_GB2312" pitchFamily="49" charset="-122"/>
                <a:ea typeface="楷体_GB2312" pitchFamily="49" charset="-122"/>
              </a:rPr>
              <a:t>看，地好像没有了似的。白鹤野鸭栖息在水边的平地和小洲，（布局）极</a:t>
            </a: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尽</a:t>
            </a:r>
            <a:r>
              <a:rPr lang="zh-CN" altLang="en-US" b="1">
                <a:solidFill>
                  <a:srgbClr val="080808"/>
                </a:solidFill>
                <a:latin typeface="楷体_GB2312" pitchFamily="49" charset="-122"/>
                <a:ea typeface="楷体_GB2312" pitchFamily="49" charset="-122"/>
              </a:rPr>
              <a:t>岛屿萦绕迂回的景致；桂木与木兰建成的宫殿， 列出山峦高低起伏之势。</a:t>
            </a:r>
            <a:br>
              <a:rPr lang="zh-CN" altLang="en-US" b="1">
                <a:solidFill>
                  <a:srgbClr val="080808"/>
                </a:solidFill>
                <a:latin typeface="楷体_GB2312" pitchFamily="49" charset="-122"/>
                <a:ea typeface="楷体_GB2312" pitchFamily="49" charset="-122"/>
              </a:rPr>
            </a:br>
            <a:br>
              <a:rPr lang="zh-CN" altLang="en-US" b="1">
                <a:latin typeface="楷体_GB2312" pitchFamily="49" charset="-122"/>
                <a:ea typeface="楷体_GB2312" pitchFamily="49" charset="-122"/>
              </a:rPr>
            </a:br>
            <a:endParaRPr lang="zh-CN" altLang="en-US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1683" name="矩形标注 108546"/>
          <p:cNvSpPr/>
          <p:nvPr>
            <p:custDataLst>
              <p:tags r:id="rId4"/>
            </p:custDataLst>
          </p:nvPr>
        </p:nvSpPr>
        <p:spPr>
          <a:xfrm>
            <a:off x="1894496" y="4728284"/>
            <a:ext cx="9098484" cy="717756"/>
          </a:xfrm>
          <a:prstGeom prst="wedgeRectCallout">
            <a:avLst>
              <a:gd name="adj1" fmla="val -22523"/>
              <a:gd name="adj2" fmla="val -131417"/>
            </a:avLst>
          </a:prstGeom>
          <a:solidFill>
            <a:srgbClr val="CCFFFF"/>
          </a:solidFill>
          <a:ln w="952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zh-CN" altLang="en-US" sz="36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滕王阁的自然环境和气势 </a:t>
            </a:r>
            <a:endParaRPr lang="zh-CN" altLang="en-US" sz="361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 fill="hold"/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 fill="hold"/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fill="hold"/>
                                        <p:tgtEl>
                                          <p:spTgt spid="71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2" grpId="0" uiExpand="1" build="p"/>
      <p:bldP spid="716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3730" name="内容占位符 109569"/>
          <p:cNvSpPr>
            <a:spLocks noGrp="1" noRot="1"/>
          </p:cNvSpPr>
          <p:nvPr>
            <p:ph idx="1"/>
            <p:custDataLst>
              <p:tags r:id="rId3"/>
            </p:custDataLst>
          </p:nvPr>
        </p:nvSpPr>
        <p:spPr>
          <a:xfrm>
            <a:off x="100965" y="502920"/>
            <a:ext cx="11716385" cy="6598285"/>
          </a:xfrm>
        </p:spPr>
        <p:txBody>
          <a:bodyPr wrap="square" lIns="91669" tIns="45834" rIns="91669" bIns="45834" anchor="t"/>
          <a:lstStyle/>
          <a:p>
            <a:pPr>
              <a:buNone/>
            </a:pPr>
            <a:r>
              <a:rPr lang="zh-CN" altLang="en-US" sz="3610" b="1">
                <a:solidFill>
                  <a:srgbClr val="080808"/>
                </a:solidFill>
                <a:ea typeface="隶书" panose="02010509060101010101" pitchFamily="49" charset="-122"/>
              </a:rPr>
              <a:t>   </a:t>
            </a:r>
            <a:r>
              <a:rPr lang="zh-CN" altLang="en-US" sz="3610" b="1" u="sng">
                <a:solidFill>
                  <a:srgbClr val="FF0000"/>
                </a:solidFill>
                <a:ea typeface="隶书" panose="02010509060101010101" pitchFamily="49" charset="-122"/>
              </a:rPr>
              <a:t>披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绣</a:t>
            </a:r>
            <a:r>
              <a:rPr lang="zh-CN" altLang="en-US" sz="3610" b="1" u="sng">
                <a:solidFill>
                  <a:srgbClr val="FF00FF"/>
                </a:solidFill>
                <a:ea typeface="方正姚体" pitchFamily="2" charset="-122"/>
              </a:rPr>
              <a:t>闼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，俯雕</a:t>
            </a:r>
            <a:r>
              <a:rPr lang="zh-CN" altLang="en-US" sz="3610" b="1" u="sng">
                <a:solidFill>
                  <a:srgbClr val="FF00FF"/>
                </a:solidFill>
                <a:ea typeface="方正姚体" pitchFamily="2" charset="-122"/>
              </a:rPr>
              <a:t>甍</a:t>
            </a:r>
            <a:endParaRPr lang="zh-CN" altLang="en-US" sz="3610" b="1" u="sng">
              <a:solidFill>
                <a:srgbClr val="FF00FF"/>
              </a:solidFill>
              <a:ea typeface="方正姚体" pitchFamily="2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080808"/>
                </a:solidFill>
              </a:rPr>
              <a:t>   </a:t>
            </a:r>
            <a:r>
              <a:rPr lang="zh-CN" altLang="en-US" b="1" u="sng">
                <a:solidFill>
                  <a:srgbClr val="FF0000"/>
                </a:solidFill>
              </a:rPr>
              <a:t>打开</a:t>
            </a:r>
            <a:r>
              <a:rPr lang="zh-CN" altLang="en-US" b="1" u="sng">
                <a:solidFill>
                  <a:srgbClr val="080808"/>
                </a:solidFill>
              </a:rPr>
              <a:t>那彩绘的</a:t>
            </a:r>
            <a:r>
              <a:rPr lang="zh-CN" altLang="en-US" b="1" u="sng">
                <a:solidFill>
                  <a:srgbClr val="FF3300"/>
                </a:solidFill>
              </a:rPr>
              <a:t>阁门</a:t>
            </a:r>
            <a:r>
              <a:rPr lang="zh-CN" altLang="en-US" b="1" u="sng">
                <a:solidFill>
                  <a:srgbClr val="080808"/>
                </a:solidFill>
              </a:rPr>
              <a:t>，俯视那雕饰的</a:t>
            </a:r>
            <a:r>
              <a:rPr lang="zh-CN" altLang="en-US" b="1" u="sng">
                <a:solidFill>
                  <a:srgbClr val="FF3300"/>
                </a:solidFill>
              </a:rPr>
              <a:t>屋脊</a:t>
            </a:r>
            <a:r>
              <a:rPr lang="zh-CN" altLang="en-US" b="1" u="sng">
                <a:solidFill>
                  <a:srgbClr val="080808"/>
                </a:solidFill>
              </a:rPr>
              <a:t>：</a:t>
            </a:r>
            <a:endParaRPr lang="zh-CN" altLang="en-US" b="1" u="sng">
              <a:solidFill>
                <a:srgbClr val="080808"/>
              </a:solidFill>
            </a:endParaRPr>
          </a:p>
          <a:p>
            <a:pPr>
              <a:buNone/>
            </a:pPr>
            <a:r>
              <a:rPr lang="zh-CN" altLang="en-US" sz="3610" b="1">
                <a:solidFill>
                  <a:srgbClr val="080808"/>
                </a:solidFill>
                <a:ea typeface="隶书" panose="02010509060101010101" pitchFamily="49" charset="-122"/>
              </a:rPr>
              <a:t>   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山原旷其盈视，川泽纡其</a:t>
            </a:r>
            <a:r>
              <a:rPr lang="zh-CN" altLang="en-US" sz="3610" b="1" u="sng">
                <a:solidFill>
                  <a:srgbClr val="FF3300"/>
                </a:solidFill>
                <a:ea typeface="方正姚体" pitchFamily="2" charset="-122"/>
              </a:rPr>
              <a:t>骇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瞩。闾阎</a:t>
            </a:r>
            <a:r>
              <a:rPr lang="zh-CN" altLang="en-US" sz="3610" b="1" u="sng">
                <a:solidFill>
                  <a:srgbClr val="FF0000"/>
                </a:solidFill>
                <a:ea typeface="隶书" panose="02010509060101010101" pitchFamily="49" charset="-122"/>
              </a:rPr>
              <a:t>扑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地，</a:t>
            </a:r>
            <a:r>
              <a:rPr lang="zh-CN" altLang="en-US" sz="3610" b="1" u="sng">
                <a:solidFill>
                  <a:srgbClr val="FF3300"/>
                </a:solidFill>
                <a:ea typeface="方正姚体" pitchFamily="2" charset="-122"/>
              </a:rPr>
              <a:t>钟鸣鼎食</a:t>
            </a:r>
            <a:r>
              <a:rPr lang="zh-CN" altLang="en-US" sz="3610" b="1" u="sng">
                <a:solidFill>
                  <a:srgbClr val="FF3300"/>
                </a:solidFill>
                <a:ea typeface="隶书" panose="02010509060101010101" pitchFamily="49" charset="-122"/>
              </a:rPr>
              <a:t>之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家；舸舰</a:t>
            </a:r>
            <a:r>
              <a:rPr lang="zh-CN" altLang="en-US" sz="3610" b="1" u="sng">
                <a:solidFill>
                  <a:srgbClr val="FF0000"/>
                </a:solidFill>
                <a:ea typeface="隶书" panose="02010509060101010101" pitchFamily="49" charset="-122"/>
              </a:rPr>
              <a:t>弥</a:t>
            </a:r>
            <a:r>
              <a:rPr lang="zh-CN" altLang="en-US" sz="3610" b="1" u="sng">
                <a:solidFill>
                  <a:srgbClr val="0000FF"/>
                </a:solidFill>
                <a:ea typeface="隶书" panose="02010509060101010101" pitchFamily="49" charset="-122"/>
              </a:rPr>
              <a:t>津</a:t>
            </a:r>
            <a:r>
              <a:rPr lang="zh-CN" altLang="en-US" sz="3610" b="1" u="sng">
                <a:solidFill>
                  <a:srgbClr val="080808"/>
                </a:solidFill>
                <a:ea typeface="隶书" panose="02010509060101010101" pitchFamily="49" charset="-122"/>
              </a:rPr>
              <a:t>，青雀黄龙之舳。</a:t>
            </a:r>
            <a:endParaRPr lang="zh-CN" altLang="en-US" sz="3610" b="1" u="sng">
              <a:solidFill>
                <a:srgbClr val="080808"/>
              </a:solidFill>
              <a:ea typeface="隶书" panose="02010509060101010101" pitchFamily="49" charset="-122"/>
            </a:endParaRPr>
          </a:p>
          <a:p>
            <a:pPr>
              <a:buNone/>
            </a:pPr>
            <a:br>
              <a:rPr lang="zh-CN" altLang="en-US" b="1">
                <a:solidFill>
                  <a:srgbClr val="080808"/>
                </a:solidFill>
              </a:rPr>
            </a:br>
            <a:r>
              <a:rPr lang="zh-CN" altLang="en-US" b="1">
                <a:solidFill>
                  <a:srgbClr val="080808"/>
                </a:solidFill>
              </a:rPr>
              <a:t>放眼远望，辽阔的山岭、平原充满了视野；迂回的山川湖泽，</a:t>
            </a:r>
            <a:r>
              <a:rPr lang="zh-CN" altLang="en-US" b="1">
                <a:solidFill>
                  <a:srgbClr val="FF0000"/>
                </a:solidFill>
              </a:rPr>
              <a:t>使</a:t>
            </a:r>
            <a:r>
              <a:rPr lang="zh-CN" altLang="en-US" b="1">
                <a:solidFill>
                  <a:srgbClr val="080808"/>
                </a:solidFill>
              </a:rPr>
              <a:t>人看了</a:t>
            </a:r>
            <a:r>
              <a:rPr lang="zh-CN" altLang="en-US" b="1">
                <a:solidFill>
                  <a:srgbClr val="FF0000"/>
                </a:solidFill>
              </a:rPr>
              <a:t>吃惊</a:t>
            </a:r>
            <a:r>
              <a:rPr lang="zh-CN" altLang="en-US" b="1">
                <a:solidFill>
                  <a:srgbClr val="080808"/>
                </a:solidFill>
              </a:rPr>
              <a:t>。房屋</a:t>
            </a:r>
            <a:r>
              <a:rPr lang="zh-CN" altLang="en-US" b="1">
                <a:solidFill>
                  <a:srgbClr val="FF0000"/>
                </a:solidFill>
              </a:rPr>
              <a:t>满</a:t>
            </a:r>
            <a:r>
              <a:rPr lang="zh-CN" altLang="en-US" b="1">
                <a:solidFill>
                  <a:srgbClr val="080808"/>
                </a:solidFill>
              </a:rPr>
              <a:t>地，都是鸣钟列鼎而食的显贵人家；船只停</a:t>
            </a:r>
            <a:r>
              <a:rPr lang="zh-CN" altLang="en-US" b="1">
                <a:solidFill>
                  <a:srgbClr val="FF0000"/>
                </a:solidFill>
              </a:rPr>
              <a:t>满</a:t>
            </a:r>
            <a:r>
              <a:rPr lang="zh-CN" altLang="en-US" b="1">
                <a:solidFill>
                  <a:srgbClr val="0000FF"/>
                </a:solidFill>
              </a:rPr>
              <a:t>渡口</a:t>
            </a:r>
            <a:r>
              <a:rPr lang="zh-CN" altLang="en-US" b="1">
                <a:solidFill>
                  <a:srgbClr val="080808"/>
                </a:solidFill>
              </a:rPr>
              <a:t>，有许多装饰着青雀黄龙的大船。 </a:t>
            </a:r>
            <a:br>
              <a:rPr lang="zh-CN" altLang="en-US" b="1">
                <a:solidFill>
                  <a:srgbClr val="080808"/>
                </a:solidFill>
              </a:rPr>
            </a:br>
            <a:endParaRPr lang="zh-CN" altLang="en-US" b="1">
              <a:solidFill>
                <a:srgbClr val="080808"/>
              </a:solidFill>
            </a:endParaRPr>
          </a:p>
        </p:txBody>
      </p:sp>
      <p:sp>
        <p:nvSpPr>
          <p:cNvPr id="73731" name="圆角矩形标注 109570"/>
          <p:cNvSpPr/>
          <p:nvPr>
            <p:custDataLst>
              <p:tags r:id="rId4"/>
            </p:custDataLst>
          </p:nvPr>
        </p:nvSpPr>
        <p:spPr>
          <a:xfrm>
            <a:off x="5853696" y="100871"/>
            <a:ext cx="6377056" cy="980351"/>
          </a:xfrm>
          <a:prstGeom prst="wedgeRoundRectCallout">
            <a:avLst>
              <a:gd name="adj1" fmla="val -58852"/>
              <a:gd name="adj2" fmla="val 30421"/>
              <a:gd name="adj3" fmla="val 16667"/>
            </a:avLst>
          </a:prstGeom>
          <a:solidFill>
            <a:srgbClr val="CCFFFF"/>
          </a:solidFill>
          <a:ln w="952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zh-CN" altLang="en-US" sz="2805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王安石的诗句“一水护田将绿绕，两山排闼送青来 ”</a:t>
            </a:r>
            <a:endParaRPr lang="zh-CN" altLang="en-US" sz="2805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73732" name="圆角矩形标注 109571"/>
          <p:cNvSpPr/>
          <p:nvPr>
            <p:custDataLst>
              <p:tags r:id="rId5"/>
            </p:custDataLst>
          </p:nvPr>
        </p:nvSpPr>
        <p:spPr>
          <a:xfrm>
            <a:off x="7849810" y="2436554"/>
            <a:ext cx="3975514" cy="1222256"/>
          </a:xfrm>
          <a:prstGeom prst="wedgeRoundRectCallout">
            <a:avLst>
              <a:gd name="adj1" fmla="val -5546"/>
              <a:gd name="adj2" fmla="val -63843"/>
              <a:gd name="adj3" fmla="val 16667"/>
            </a:avLst>
          </a:prstGeom>
          <a:solidFill>
            <a:schemeClr val="accent1"/>
          </a:solidFill>
          <a:ln w="952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None/>
            </a:pPr>
            <a:r>
              <a:rPr lang="zh-CN" altLang="en-US" sz="32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钟、鼎：</a:t>
            </a:r>
            <a:r>
              <a:rPr lang="en-US" altLang="zh-CN" sz="32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r>
              <a:rPr lang="zh-CN" altLang="en-US" sz="32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名词作状语，用钟、用鼎</a:t>
            </a:r>
            <a:endParaRPr lang="zh-CN" altLang="en-US" sz="321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73733" name="圆角矩形标注 109572"/>
          <p:cNvSpPr/>
          <p:nvPr>
            <p:custDataLst>
              <p:tags r:id="rId6"/>
            </p:custDataLst>
          </p:nvPr>
        </p:nvSpPr>
        <p:spPr>
          <a:xfrm>
            <a:off x="2885988" y="2742118"/>
            <a:ext cx="4279486" cy="687519"/>
          </a:xfrm>
          <a:prstGeom prst="wedgeRoundRectCallout">
            <a:avLst>
              <a:gd name="adj1" fmla="val 21653"/>
              <a:gd name="adj2" fmla="val -97134"/>
              <a:gd name="adj3" fmla="val 16667"/>
            </a:avLst>
          </a:prstGeom>
          <a:solidFill>
            <a:srgbClr val="CCFFFF"/>
          </a:solidFill>
          <a:ln w="952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None/>
            </a:pPr>
            <a:r>
              <a:rPr lang="zh-CN" altLang="en-US" sz="32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骇：使</a:t>
            </a:r>
            <a:r>
              <a:rPr lang="en-US" altLang="zh-CN" sz="32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……</a:t>
            </a:r>
            <a:r>
              <a:rPr lang="zh-CN" altLang="en-US" sz="32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吃惊。</a:t>
            </a:r>
            <a:r>
              <a:rPr lang="zh-CN" altLang="en-US" sz="2405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 </a:t>
            </a:r>
            <a:endParaRPr lang="zh-CN" altLang="en-US" sz="2405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73734" name="矩形标注 109573"/>
          <p:cNvSpPr/>
          <p:nvPr>
            <p:custDataLst>
              <p:tags r:id="rId7"/>
            </p:custDataLst>
          </p:nvPr>
        </p:nvSpPr>
        <p:spPr>
          <a:xfrm>
            <a:off x="1313607" y="5492193"/>
            <a:ext cx="10034273" cy="763910"/>
          </a:xfrm>
          <a:prstGeom prst="wedgeRectCallout">
            <a:avLst>
              <a:gd name="adj1" fmla="val 2977"/>
              <a:gd name="adj2" fmla="val -107218"/>
            </a:avLst>
          </a:prstGeom>
          <a:solidFill>
            <a:srgbClr val="CCFFFF"/>
          </a:solidFill>
          <a:ln w="952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None/>
            </a:pPr>
            <a:r>
              <a:rPr lang="zh-CN" altLang="en-US" sz="481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人烟之盛，富庶祥和 </a:t>
            </a:r>
            <a:endParaRPr lang="zh-CN" altLang="en-US" sz="481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 fill="hold"/>
                                        <p:tgtEl>
                                          <p:spTgt spid="73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73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73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 fill="hold"/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 fill="hold"/>
                                        <p:tgtEl>
                                          <p:spTgt spid="737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xit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4" dur="2000" fill="hold"/>
                                        <p:tgtEl>
                                          <p:spTgt spid="737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43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" fill="hold"/>
                                        <p:tgtEl>
                                          <p:spTgt spid="737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400" fill="hold"/>
                                        <p:tgtEl>
                                          <p:spTgt spid="737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" fill="hold"/>
                                        <p:tgtEl>
                                          <p:spTgt spid="737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 fill="hold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xit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800" decel="100000" fill="hold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xit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8" dur="500" fill="hold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" fill="hold"/>
                                        <p:tgtEl>
                                          <p:spTgt spid="737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400" fill="hold"/>
                                        <p:tgtEl>
                                          <p:spTgt spid="737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400" fill="hold"/>
                                        <p:tgtEl>
                                          <p:spTgt spid="737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" fill="hold"/>
                                        <p:tgtEl>
                                          <p:spTgt spid="737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4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4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0" grpId="0" uiExpand="1" build="p"/>
      <p:bldP spid="73731" grpId="0"/>
      <p:bldP spid="73731" grpId="1"/>
      <p:bldP spid="73732" grpId="0"/>
      <p:bldP spid="73732" grpId="1"/>
      <p:bldP spid="73733" grpId="0"/>
      <p:bldP spid="73733" grpId="1"/>
      <p:bldP spid="7373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https://d.book118.com/488116003076006032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70"/>
</p:tagLst>
</file>

<file path=ppt/tags/tag2.xml><?xml version="1.0" encoding="utf-8"?>
<p:tagLst xmlns:p="http://schemas.openxmlformats.org/presentationml/2006/main">
  <p:tag name="AS_UNIQUEID" val="871"/>
</p:tagLst>
</file>

<file path=ppt/tags/tag3.xml><?xml version="1.0" encoding="utf-8"?>
<p:tagLst xmlns:p="http://schemas.openxmlformats.org/presentationml/2006/main">
  <p:tag name="AS_UNIQUEID" val="872"/>
</p:tagLst>
</file>

<file path=ppt/tags/tag4.xml><?xml version="1.0" encoding="utf-8"?>
<p:tagLst xmlns:p="http://schemas.openxmlformats.org/presentationml/2006/main">
  <p:tag name="AS_UNIQUEID" val="873"/>
</p:tagLst>
</file>

<file path=ppt/tags/tag5.xml><?xml version="1.0" encoding="utf-8"?>
<p:tagLst xmlns:p="http://schemas.openxmlformats.org/presentationml/2006/main">
  <p:tag name="AS_UNIQUEID" val="874"/>
</p:tagLst>
</file>

<file path=ppt/tags/tag6.xml><?xml version="1.0" encoding="utf-8"?>
<p:tagLst xmlns:p="http://schemas.openxmlformats.org/presentationml/2006/main">
  <p:tag name="AS_UNIQUEID" val="875"/>
</p:tagLst>
</file>

<file path=ppt/tags/tag7.xml><?xml version="1.0" encoding="utf-8"?>
<p:tagLst xmlns:p="http://schemas.openxmlformats.org/presentationml/2006/main">
  <p:tag name="AS_UNIQUEID" val="876"/>
</p:tagLst>
</file>

<file path=ppt/tags/tag8.xml><?xml version="1.0" encoding="utf-8"?>
<p:tagLst xmlns:p="http://schemas.openxmlformats.org/presentationml/2006/main">
  <p:tag name="AS_UNIQUEID" val="877"/>
</p:tagLst>
</file>

<file path=ppt/tags/tag9.xml><?xml version="1.0" encoding="utf-8"?>
<p:tagLst xmlns:p="http://schemas.openxmlformats.org/presentationml/2006/main">
  <p:tag name="AS_UNIQUEID" val="878"/>
</p:tagLst>
</file>

<file path=ppt/tags/tag10.xml><?xml version="1.0" encoding="utf-8"?>
<p:tagLst xmlns:p="http://schemas.openxmlformats.org/presentationml/2006/main">
  <p:tag name="AS_UNIQUEID" val="879"/>
</p:tagLst>
</file>

<file path=ppt/tags/tag11.xml><?xml version="1.0" encoding="utf-8"?>
<p:tagLst xmlns:p="http://schemas.openxmlformats.org/presentationml/2006/main">
  <p:tag name="AS_UNIQUEID" val="880"/>
</p:tagLst>
</file>

<file path=ppt/tags/tag12.xml><?xml version="1.0" encoding="utf-8"?>
<p:tagLst xmlns:p="http://schemas.openxmlformats.org/presentationml/2006/main">
  <p:tag name="AS_UNIQUEID" val="881"/>
</p:tagLst>
</file>

<file path=ppt/tags/tag13.xml><?xml version="1.0" encoding="utf-8"?>
<p:tagLst xmlns:p="http://schemas.openxmlformats.org/presentationml/2006/main">
  <p:tag name="AS_UNIQUEID" val="882"/>
</p:tagLst>
</file>

<file path=ppt/tags/tag14.xml><?xml version="1.0" encoding="utf-8"?>
<p:tagLst xmlns:p="http://schemas.openxmlformats.org/presentationml/2006/main">
  <p:tag name="AS_UNIQUEID" val="883"/>
</p:tagLst>
</file>

<file path=ppt/tags/tag15.xml><?xml version="1.0" encoding="utf-8"?>
<p:tagLst xmlns:p="http://schemas.openxmlformats.org/presentationml/2006/main">
  <p:tag name="AS_UNIQUEID" val="884"/>
</p:tagLst>
</file>

<file path=ppt/tags/tag16.xml><?xml version="1.0" encoding="utf-8"?>
<p:tagLst xmlns:p="http://schemas.openxmlformats.org/presentationml/2006/main">
  <p:tag name="AS_UNIQUEID" val="885"/>
</p:tagLst>
</file>

<file path=ppt/tags/tag17.xml><?xml version="1.0" encoding="utf-8"?>
<p:tagLst xmlns:p="http://schemas.openxmlformats.org/presentationml/2006/main">
  <p:tag name="AS_UNIQUEID" val="886"/>
</p:tagLst>
</file>

<file path=ppt/tags/tag18.xml><?xml version="1.0" encoding="utf-8"?>
<p:tagLst xmlns:p="http://schemas.openxmlformats.org/presentationml/2006/main">
  <p:tag name="AS_UNIQUEID" val="887"/>
</p:tagLst>
</file>

<file path=ppt/tags/tag19.xml><?xml version="1.0" encoding="utf-8"?>
<p:tagLst xmlns:p="http://schemas.openxmlformats.org/presentationml/2006/main">
  <p:tag name="AS_UNIQUEID" val="888"/>
</p:tagLst>
</file>

<file path=ppt/tags/tag20.xml><?xml version="1.0" encoding="utf-8"?>
<p:tagLst xmlns:p="http://schemas.openxmlformats.org/presentationml/2006/main">
  <p:tag name="AS_UNIQUEID" val="889"/>
</p:tagLst>
</file>

<file path=ppt/tags/tag21.xml><?xml version="1.0" encoding="utf-8"?>
<p:tagLst xmlns:p="http://schemas.openxmlformats.org/presentationml/2006/main">
  <p:tag name="AS_UNIQUEID" val="890"/>
</p:tagLst>
</file>

<file path=ppt/tags/tag22.xml><?xml version="1.0" encoding="utf-8"?>
<p:tagLst xmlns:p="http://schemas.openxmlformats.org/presentationml/2006/main">
  <p:tag name="AS_UNIQUEID" val="891"/>
</p:tagLst>
</file>

<file path=ppt/tags/tag23.xml><?xml version="1.0" encoding="utf-8"?>
<p:tagLst xmlns:p="http://schemas.openxmlformats.org/presentationml/2006/main">
  <p:tag name="AS_UNIQUEID" val="892"/>
</p:tagLst>
</file>

<file path=ppt/tags/tag24.xml><?xml version="1.0" encoding="utf-8"?>
<p:tagLst xmlns:p="http://schemas.openxmlformats.org/presentationml/2006/main">
  <p:tag name="AS_UNIQUEID" val="893"/>
</p:tagLst>
</file>

<file path=ppt/tags/tag25.xml><?xml version="1.0" encoding="utf-8"?>
<p:tagLst xmlns:p="http://schemas.openxmlformats.org/presentationml/2006/main">
  <p:tag name="AS_UNIQUEID" val="894"/>
</p:tagLst>
</file>

<file path=ppt/tags/tag26.xml><?xml version="1.0" encoding="utf-8"?>
<p:tagLst xmlns:p="http://schemas.openxmlformats.org/presentationml/2006/main">
  <p:tag name="AS_UNIQUEID" val="895"/>
</p:tagLst>
</file>

<file path=ppt/tags/tag27.xml><?xml version="1.0" encoding="utf-8"?>
<p:tagLst xmlns:p="http://schemas.openxmlformats.org/presentationml/2006/main">
  <p:tag name="AS_UNIQUEID" val="896"/>
</p:tagLst>
</file>

<file path=ppt/tags/tag28.xml><?xml version="1.0" encoding="utf-8"?>
<p:tagLst xmlns:p="http://schemas.openxmlformats.org/presentationml/2006/main">
  <p:tag name="AS_UNIQUEID" val="897"/>
</p:tagLst>
</file>

<file path=ppt/tags/tag29.xml><?xml version="1.0" encoding="utf-8"?>
<p:tagLst xmlns:p="http://schemas.openxmlformats.org/presentationml/2006/main">
  <p:tag name="AS_UNIQUEID" val="898"/>
</p:tagLst>
</file>

<file path=ppt/tags/tag30.xml><?xml version="1.0" encoding="utf-8"?>
<p:tagLst xmlns:p="http://schemas.openxmlformats.org/presentationml/2006/main">
  <p:tag name="AS_UNIQUEID" val="899"/>
</p:tagLst>
</file>

<file path=ppt/tags/tag31.xml><?xml version="1.0" encoding="utf-8"?>
<p:tagLst xmlns:p="http://schemas.openxmlformats.org/presentationml/2006/main">
  <p:tag name="AS_UNIQUEID" val="900"/>
</p:tagLst>
</file>

<file path=ppt/tags/tag32.xml><?xml version="1.0" encoding="utf-8"?>
<p:tagLst xmlns:p="http://schemas.openxmlformats.org/presentationml/2006/main">
  <p:tag name="AS_UNIQUEID" val="901"/>
</p:tagLst>
</file>

<file path=ppt/tags/tag33.xml><?xml version="1.0" encoding="utf-8"?>
<p:tagLst xmlns:p="http://schemas.openxmlformats.org/presentationml/2006/main">
  <p:tag name="AS_UNIQUEID" val="902"/>
</p:tagLst>
</file>

<file path=ppt/tags/tag34.xml><?xml version="1.0" encoding="utf-8"?>
<p:tagLst xmlns:p="http://schemas.openxmlformats.org/presentationml/2006/main">
  <p:tag name="AS_UNIQUEID" val="903"/>
</p:tagLst>
</file>

<file path=ppt/tags/tag35.xml><?xml version="1.0" encoding="utf-8"?>
<p:tagLst xmlns:p="http://schemas.openxmlformats.org/presentationml/2006/main">
  <p:tag name="AS_UNIQUEID" val="904"/>
</p:tagLst>
</file>

<file path=ppt/tags/tag36.xml><?xml version="1.0" encoding="utf-8"?>
<p:tagLst xmlns:p="http://schemas.openxmlformats.org/presentationml/2006/main">
  <p:tag name="AS_UNIQUEID" val="905"/>
</p:tagLst>
</file>

<file path=ppt/tags/tag37.xml><?xml version="1.0" encoding="utf-8"?>
<p:tagLst xmlns:p="http://schemas.openxmlformats.org/presentationml/2006/main">
  <p:tag name="AS_UNIQUEID" val="906"/>
</p:tagLst>
</file>

<file path=ppt/tags/tag38.xml><?xml version="1.0" encoding="utf-8"?>
<p:tagLst xmlns:p="http://schemas.openxmlformats.org/presentationml/2006/main">
  <p:tag name="AS_UNIQUEID" val="907"/>
</p:tagLst>
</file>

<file path=ppt/tags/tag39.xml><?xml version="1.0" encoding="utf-8"?>
<p:tagLst xmlns:p="http://schemas.openxmlformats.org/presentationml/2006/main">
  <p:tag name="AS_UNIQUEID" val="908"/>
</p:tagLst>
</file>

<file path=ppt/tags/tag40.xml><?xml version="1.0" encoding="utf-8"?>
<p:tagLst xmlns:p="http://schemas.openxmlformats.org/presentationml/2006/main">
  <p:tag name="AS_UNIQUEID" val="909"/>
</p:tagLst>
</file>

<file path=ppt/tags/tag41.xml><?xml version="1.0" encoding="utf-8"?>
<p:tagLst xmlns:p="http://schemas.openxmlformats.org/presentationml/2006/main">
  <p:tag name="AS_UNIQUEID" val="910"/>
</p:tagLst>
</file>

<file path=ppt/tags/tag42.xml><?xml version="1.0" encoding="utf-8"?>
<p:tagLst xmlns:p="http://schemas.openxmlformats.org/presentationml/2006/main">
  <p:tag name="AS_UNIQUEID" val="911"/>
</p:tagLst>
</file>

<file path=ppt/tags/tag43.xml><?xml version="1.0" encoding="utf-8"?>
<p:tagLst xmlns:p="http://schemas.openxmlformats.org/presentationml/2006/main">
  <p:tag name="AS_UNIQUEID" val="912"/>
</p:tagLst>
</file>

<file path=ppt/tags/tag44.xml><?xml version="1.0" encoding="utf-8"?>
<p:tagLst xmlns:p="http://schemas.openxmlformats.org/presentationml/2006/main">
  <p:tag name="AS_UNIQUEID" val="913"/>
</p:tagLst>
</file>

<file path=ppt/tags/tag45.xml><?xml version="1.0" encoding="utf-8"?>
<p:tagLst xmlns:p="http://schemas.openxmlformats.org/presentationml/2006/main">
  <p:tag name="AS_UNIQUEID" val="914"/>
</p:tagLst>
</file>

<file path=ppt/tags/tag46.xml><?xml version="1.0" encoding="utf-8"?>
<p:tagLst xmlns:p="http://schemas.openxmlformats.org/presentationml/2006/main">
  <p:tag name="AS_UNIQUEID" val="915"/>
</p:tagLst>
</file>

<file path=ppt/tags/tag47.xml><?xml version="1.0" encoding="utf-8"?>
<p:tagLst xmlns:p="http://schemas.openxmlformats.org/presentationml/2006/main">
  <p:tag name="AS_UNIQUEID" val="916"/>
</p:tagLst>
</file>

<file path=ppt/tags/tag48.xml><?xml version="1.0" encoding="utf-8"?>
<p:tagLst xmlns:p="http://schemas.openxmlformats.org/presentationml/2006/main">
  <p:tag name="AS_UNIQUEID" val="917"/>
</p:tagLst>
</file>

<file path=ppt/tags/tag49.xml><?xml version="1.0" encoding="utf-8"?>
<p:tagLst xmlns:p="http://schemas.openxmlformats.org/presentationml/2006/main">
  <p:tag name="AS_UNIQUEID" val="918"/>
</p:tagLst>
</file>

<file path=ppt/tags/tag50.xml><?xml version="1.0" encoding="utf-8"?>
<p:tagLst xmlns:p="http://schemas.openxmlformats.org/presentationml/2006/main">
  <p:tag name="AS_UNIQUEID" val="919"/>
</p:tagLst>
</file>

<file path=ppt/tags/tag51.xml><?xml version="1.0" encoding="utf-8"?>
<p:tagLst xmlns:p="http://schemas.openxmlformats.org/presentationml/2006/main">
  <p:tag name="AS_UNIQUEID" val="920"/>
</p:tagLst>
</file>

<file path=ppt/tags/tag52.xml><?xml version="1.0" encoding="utf-8"?>
<p:tagLst xmlns:p="http://schemas.openxmlformats.org/presentationml/2006/main">
  <p:tag name="AS_UNIQUEID" val="921"/>
</p:tagLst>
</file>

<file path=ppt/tags/tag53.xml><?xml version="1.0" encoding="utf-8"?>
<p:tagLst xmlns:p="http://schemas.openxmlformats.org/presentationml/2006/main">
  <p:tag name="AS_UNIQUEID" val="922"/>
</p:tagLst>
</file>

<file path=ppt/tags/tag54.xml><?xml version="1.0" encoding="utf-8"?>
<p:tagLst xmlns:p="http://schemas.openxmlformats.org/presentationml/2006/main">
  <p:tag name="AS_UNIQUEID" val="923"/>
</p:tagLst>
</file>

<file path=ppt/tags/tag55.xml><?xml version="1.0" encoding="utf-8"?>
<p:tagLst xmlns:p="http://schemas.openxmlformats.org/presentationml/2006/main">
  <p:tag name="AS_UNIQUEID" val="924"/>
</p:tagLst>
</file>

<file path=ppt/tags/tag56.xml><?xml version="1.0" encoding="utf-8"?>
<p:tagLst xmlns:p="http://schemas.openxmlformats.org/presentationml/2006/main">
  <p:tag name="AS_UNIQUEID" val="925"/>
</p:tagLst>
</file>

<file path=ppt/tags/tag57.xml><?xml version="1.0" encoding="utf-8"?>
<p:tagLst xmlns:p="http://schemas.openxmlformats.org/presentationml/2006/main">
  <p:tag name="AS_UNIQUEID" val="926"/>
</p:tagLst>
</file>

<file path=ppt/tags/tag58.xml><?xml version="1.0" encoding="utf-8"?>
<p:tagLst xmlns:p="http://schemas.openxmlformats.org/presentationml/2006/main">
  <p:tag name="AS_UNIQUEID" val="927"/>
</p:tagLst>
</file>

<file path=ppt/tags/tag59.xml><?xml version="1.0" encoding="utf-8"?>
<p:tagLst xmlns:p="http://schemas.openxmlformats.org/presentationml/2006/main">
  <p:tag name="AS_UNIQUEID" val="928"/>
</p:tagLst>
</file>

<file path=ppt/tags/tag60.xml><?xml version="1.0" encoding="utf-8"?>
<p:tagLst xmlns:p="http://schemas.openxmlformats.org/presentationml/2006/main">
  <p:tag name="AS_UNIQUEID" val="929"/>
</p:tagLst>
</file>

<file path=ppt/tags/tag61.xml><?xml version="1.0" encoding="utf-8"?>
<p:tagLst xmlns:p="http://schemas.openxmlformats.org/presentationml/2006/main">
  <p:tag name="AS_UNIQUEID" val="930"/>
</p:tagLst>
</file>

<file path=ppt/tags/tag62.xml><?xml version="1.0" encoding="utf-8"?>
<p:tagLst xmlns:p="http://schemas.openxmlformats.org/presentationml/2006/main">
  <p:tag name="AS_UNIQUEID" val="931"/>
</p:tagLst>
</file>

<file path=ppt/tags/tag63.xml><?xml version="1.0" encoding="utf-8"?>
<p:tagLst xmlns:p="http://schemas.openxmlformats.org/presentationml/2006/main">
  <p:tag name="AS_UNIQUEID" val="932"/>
</p:tagLst>
</file>

<file path=ppt/tags/tag64.xml><?xml version="1.0" encoding="utf-8"?>
<p:tagLst xmlns:p="http://schemas.openxmlformats.org/presentationml/2006/main">
  <p:tag name="AS_UNIQUEID" val="933"/>
</p:tagLst>
</file>

<file path=ppt/tags/tag65.xml><?xml version="1.0" encoding="utf-8"?>
<p:tagLst xmlns:p="http://schemas.openxmlformats.org/presentationml/2006/main">
  <p:tag name="AS_UNIQUEID" val="934"/>
</p:tagLst>
</file>

<file path=ppt/tags/tag66.xml><?xml version="1.0" encoding="utf-8"?>
<p:tagLst xmlns:p="http://schemas.openxmlformats.org/presentationml/2006/main">
  <p:tag name="AS_UNIQUEID" val="935"/>
</p:tagLst>
</file>

<file path=ppt/tags/tag67.xml><?xml version="1.0" encoding="utf-8"?>
<p:tagLst xmlns:p="http://schemas.openxmlformats.org/presentationml/2006/main">
  <p:tag name="AS_UNIQUEID" val="936"/>
</p:tagLst>
</file>

<file path=ppt/tags/tag68.xml><?xml version="1.0" encoding="utf-8"?>
<p:tagLst xmlns:p="http://schemas.openxmlformats.org/presentationml/2006/main">
  <p:tag name="AS_UNIQUEID" val="937"/>
</p:tagLst>
</file>

<file path=ppt/tags/tag69.xml><?xml version="1.0" encoding="utf-8"?>
<p:tagLst xmlns:p="http://schemas.openxmlformats.org/presentationml/2006/main">
  <p:tag name="AS_UNIQUEID" val="938"/>
</p:tagLst>
</file>

<file path=ppt/tags/tag70.xml><?xml version="1.0" encoding="utf-8"?>
<p:tagLst xmlns:p="http://schemas.openxmlformats.org/presentationml/2006/main">
  <p:tag name="AS_UNIQUEID" val="939"/>
</p:tagLst>
</file>

<file path=ppt/tags/tag71.xml><?xml version="1.0" encoding="utf-8"?>
<p:tagLst xmlns:p="http://schemas.openxmlformats.org/presentationml/2006/main">
  <p:tag name="AS_UNIQUEID" val="940"/>
</p:tagLst>
</file>

<file path=ppt/tags/tag72.xml><?xml version="1.0" encoding="utf-8"?>
<p:tagLst xmlns:p="http://schemas.openxmlformats.org/presentationml/2006/main">
  <p:tag name="AS_UNIQUEID" val="941"/>
</p:tagLst>
</file>

<file path=ppt/tags/tag73.xml><?xml version="1.0" encoding="utf-8"?>
<p:tagLst xmlns:p="http://schemas.openxmlformats.org/presentationml/2006/main">
  <p:tag name="AS_UNIQUEID" val="942"/>
</p:tagLst>
</file>

<file path=ppt/tags/tag74.xml><?xml version="1.0" encoding="utf-8"?>
<p:tagLst xmlns:p="http://schemas.openxmlformats.org/presentationml/2006/main">
  <p:tag name="AS_UNIQUEID" val="943"/>
</p:tagLst>
</file>

<file path=ppt/tags/tag75.xml><?xml version="1.0" encoding="utf-8"?>
<p:tagLst xmlns:p="http://schemas.openxmlformats.org/presentationml/2006/main">
  <p:tag name="AS_UNIQUEID" val="944"/>
</p:tagLst>
</file>

<file path=ppt/tags/tag76.xml><?xml version="1.0" encoding="utf-8"?>
<p:tagLst xmlns:p="http://schemas.openxmlformats.org/presentationml/2006/main">
  <p:tag name="AS_UNIQUEID" val="379"/>
</p:tagLst>
</file>

<file path=ppt/tags/tag77.xml><?xml version="1.0" encoding="utf-8"?>
<p:tagLst xmlns:p="http://schemas.openxmlformats.org/presentationml/2006/main">
  <p:tag name="AS_UNIQUEID" val="38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38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38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38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38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385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AS_UNIQUEID" val="38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AS_UNIQUEID" val="38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AS_UNIQUEID" val="38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AS_UNIQUEID" val="38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AS_UNIQUEID" val="39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8.xml><?xml version="1.0" encoding="utf-8"?>
<p:tagLst xmlns:p="http://schemas.openxmlformats.org/presentationml/2006/main">
  <p:tag name="AS_UNIQUEID" val="39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9.xml><?xml version="1.0" encoding="utf-8"?>
<p:tagLst xmlns:p="http://schemas.openxmlformats.org/presentationml/2006/main">
  <p:tag name="AS_UNIQUEID" val="39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AS_UNIQUEID" val="393"/>
</p:tagLst>
</file>

<file path=ppt/tags/tag91.xml><?xml version="1.0" encoding="utf-8"?>
<p:tagLst xmlns:p="http://schemas.openxmlformats.org/presentationml/2006/main">
  <p:tag name="AS_UNIQUEID" val="3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2.xml><?xml version="1.0" encoding="utf-8"?>
<p:tagLst xmlns:p="http://schemas.openxmlformats.org/presentationml/2006/main">
  <p:tag name="AS_UNIQUEID" val="3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3.xml><?xml version="1.0" encoding="utf-8"?>
<p:tagLst xmlns:p="http://schemas.openxmlformats.org/presentationml/2006/main">
  <p:tag name="AS_UNIQUEID" val="3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4.xml><?xml version="1.0" encoding="utf-8"?>
<p:tagLst xmlns:p="http://schemas.openxmlformats.org/presentationml/2006/main">
  <p:tag name="AS_UNIQUEID" val="3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5.xml><?xml version="1.0" encoding="utf-8"?>
<p:tagLst xmlns:p="http://schemas.openxmlformats.org/presentationml/2006/main">
  <p:tag name="AS_UNIQUEID" val="3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6.xml><?xml version="1.0" encoding="utf-8"?>
<p:tagLst xmlns:p="http://schemas.openxmlformats.org/presentationml/2006/main">
  <p:tag name="AS_UNIQUEID" val="3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7.xml><?xml version="1.0" encoding="utf-8"?>
<p:tagLst xmlns:p="http://schemas.openxmlformats.org/presentationml/2006/main">
  <p:tag name="AS_UNIQUEID" val="4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8.xml><?xml version="1.0" encoding="utf-8"?>
<p:tagLst xmlns:p="http://schemas.openxmlformats.org/presentationml/2006/main">
  <p:tag name="AS_UNIQUEID" val="401"/>
</p:tagLst>
</file>

<file path=ppt/tags/tag99.xml><?xml version="1.0" encoding="utf-8"?>
<p:tagLst xmlns:p="http://schemas.openxmlformats.org/presentationml/2006/main">
  <p:tag name="AS_UNIQUEID" val="4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AS_UNIQUEID" val="4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AS_UNIQUEID" val="4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AS_UNIQUEID" val="4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3.xml><?xml version="1.0" encoding="utf-8"?>
<p:tagLst xmlns:p="http://schemas.openxmlformats.org/presentationml/2006/main">
  <p:tag name="AS_UNIQUEID" val="4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4.xml><?xml version="1.0" encoding="utf-8"?>
<p:tagLst xmlns:p="http://schemas.openxmlformats.org/presentationml/2006/main">
  <p:tag name="AS_UNIQUEID" val="4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5.xml><?xml version="1.0" encoding="utf-8"?>
<p:tagLst xmlns:p="http://schemas.openxmlformats.org/presentationml/2006/main">
  <p:tag name="AS_UNIQUEID" val="408"/>
</p:tagLst>
</file>

<file path=ppt/tags/tag106.xml><?xml version="1.0" encoding="utf-8"?>
<p:tagLst xmlns:p="http://schemas.openxmlformats.org/presentationml/2006/main">
  <p:tag name="AS_UNIQUEID" val="4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7.xml><?xml version="1.0" encoding="utf-8"?>
<p:tagLst xmlns:p="http://schemas.openxmlformats.org/presentationml/2006/main">
  <p:tag name="AS_UNIQUEID" val="4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8.xml><?xml version="1.0" encoding="utf-8"?>
<p:tagLst xmlns:p="http://schemas.openxmlformats.org/presentationml/2006/main">
  <p:tag name="AS_UNIQUEID" val="4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9.xml><?xml version="1.0" encoding="utf-8"?>
<p:tagLst xmlns:p="http://schemas.openxmlformats.org/presentationml/2006/main">
  <p:tag name="AS_UNIQUEID" val="4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0.xml><?xml version="1.0" encoding="utf-8"?>
<p:tagLst xmlns:p="http://schemas.openxmlformats.org/presentationml/2006/main">
  <p:tag name="AS_UNIQUEID" val="4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1.xml><?xml version="1.0" encoding="utf-8"?>
<p:tagLst xmlns:p="http://schemas.openxmlformats.org/presentationml/2006/main">
  <p:tag name="AS_UNIQUEID" val="4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2.xml><?xml version="1.0" encoding="utf-8"?>
<p:tagLst xmlns:p="http://schemas.openxmlformats.org/presentationml/2006/main">
  <p:tag name="AS_UNIQUEID" val="4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3.xml><?xml version="1.0" encoding="utf-8"?>
<p:tagLst xmlns:p="http://schemas.openxmlformats.org/presentationml/2006/main">
  <p:tag name="AS_UNIQUEID" val="4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4.xml><?xml version="1.0" encoding="utf-8"?>
<p:tagLst xmlns:p="http://schemas.openxmlformats.org/presentationml/2006/main">
  <p:tag name="AS_UNIQUEID" val="417"/>
</p:tagLst>
</file>

<file path=ppt/tags/tag115.xml><?xml version="1.0" encoding="utf-8"?>
<p:tagLst xmlns:p="http://schemas.openxmlformats.org/presentationml/2006/main">
  <p:tag name="AS_UNIQUEID" val="4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AS_UNIQUEID" val="4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7.xml><?xml version="1.0" encoding="utf-8"?>
<p:tagLst xmlns:p="http://schemas.openxmlformats.org/presentationml/2006/main">
  <p:tag name="AS_UNIQUEID" val="4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AS_UNIQUEID" val="4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AS_UNIQUEID" val="4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AS_UNIQUEID" val="4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AS_UNIQUEID" val="4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2.xml><?xml version="1.0" encoding="utf-8"?>
<p:tagLst xmlns:p="http://schemas.openxmlformats.org/presentationml/2006/main">
  <p:tag name="AS_UNIQUEID" val="4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3.xml><?xml version="1.0" encoding="utf-8"?>
<p:tagLst xmlns:p="http://schemas.openxmlformats.org/presentationml/2006/main">
  <p:tag name="AS_UNIQUEID" val="4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4.xml><?xml version="1.0" encoding="utf-8"?>
<p:tagLst xmlns:p="http://schemas.openxmlformats.org/presentationml/2006/main">
  <p:tag name="AS_UNIQUEID" val="4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5.xml><?xml version="1.0" encoding="utf-8"?>
<p:tagLst xmlns:p="http://schemas.openxmlformats.org/presentationml/2006/main">
  <p:tag name="AS_UNIQUEID" val="428"/>
</p:tagLst>
</file>

<file path=ppt/tags/tag126.xml><?xml version="1.0" encoding="utf-8"?>
<p:tagLst xmlns:p="http://schemas.openxmlformats.org/presentationml/2006/main">
  <p:tag name="AS_UNIQUEID" val="4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AS_UNIQUEID" val="4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AS_UNIQUEID" val="4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AS_UNIQUEID" val="4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0.xml><?xml version="1.0" encoding="utf-8"?>
<p:tagLst xmlns:p="http://schemas.openxmlformats.org/presentationml/2006/main">
  <p:tag name="AS_UNIQUEID" val="4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1.xml><?xml version="1.0" encoding="utf-8"?>
<p:tagLst xmlns:p="http://schemas.openxmlformats.org/presentationml/2006/main">
  <p:tag name="AS_UNIQUEID" val="4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2.xml><?xml version="1.0" encoding="utf-8"?>
<p:tagLst xmlns:p="http://schemas.openxmlformats.org/presentationml/2006/main">
  <p:tag name="AS_UNIQUEID" val="435"/>
</p:tagLst>
</file>

<file path=ppt/tags/tag133.xml><?xml version="1.0" encoding="utf-8"?>
<p:tagLst xmlns:p="http://schemas.openxmlformats.org/presentationml/2006/main">
  <p:tag name="AS_UNIQUEID" val="4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4.xml><?xml version="1.0" encoding="utf-8"?>
<p:tagLst xmlns:p="http://schemas.openxmlformats.org/presentationml/2006/main">
  <p:tag name="AS_UNIQUEID" val="4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5.xml><?xml version="1.0" encoding="utf-8"?>
<p:tagLst xmlns:p="http://schemas.openxmlformats.org/presentationml/2006/main">
  <p:tag name="AS_UNIQUEID" val="4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6.xml><?xml version="1.0" encoding="utf-8"?>
<p:tagLst xmlns:p="http://schemas.openxmlformats.org/presentationml/2006/main">
  <p:tag name="AS_UNIQUEID" val="439"/>
</p:tagLst>
</file>

<file path=ppt/tags/tag137.xml><?xml version="1.0" encoding="utf-8"?>
<p:tagLst xmlns:p="http://schemas.openxmlformats.org/presentationml/2006/main">
  <p:tag name="AS_UNIQUEID" val="4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AS_UNIQUEID" val="4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AS_UNIQUEID" val="4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.xml><?xml version="1.0" encoding="utf-8"?>
<p:tagLst xmlns:p="http://schemas.openxmlformats.org/presentationml/2006/main">
  <p:tag name="AS_UNIQUEID" val="4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AS_UNIQUEID" val="4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2.xml><?xml version="1.0" encoding="utf-8"?>
<p:tagLst xmlns:p="http://schemas.openxmlformats.org/presentationml/2006/main">
  <p:tag name="AS_UNIQUEID" val="4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3.xml><?xml version="1.0" encoding="utf-8"?>
<p:tagLst xmlns:p="http://schemas.openxmlformats.org/presentationml/2006/main">
  <p:tag name="AS_UNIQUEID" val="4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4.xml><?xml version="1.0" encoding="utf-8"?>
<p:tagLst xmlns:p="http://schemas.openxmlformats.org/presentationml/2006/main">
  <p:tag name="AS_UNIQUEID" val="4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5.xml><?xml version="1.0" encoding="utf-8"?>
<p:tagLst xmlns:p="http://schemas.openxmlformats.org/presentationml/2006/main">
  <p:tag name="AS_UNIQUEID" val="448"/>
</p:tagLst>
</file>

<file path=ppt/tags/tag146.xml><?xml version="1.0" encoding="utf-8"?>
<p:tagLst xmlns:p="http://schemas.openxmlformats.org/presentationml/2006/main">
  <p:tag name="AS_UNIQUEID" val="4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AS_UNIQUEID" val="4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8.xml><?xml version="1.0" encoding="utf-8"?>
<p:tagLst xmlns:p="http://schemas.openxmlformats.org/presentationml/2006/main">
  <p:tag name="AS_UNIQUEID" val="4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9.xml><?xml version="1.0" encoding="utf-8"?>
<p:tagLst xmlns:p="http://schemas.openxmlformats.org/presentationml/2006/main">
  <p:tag name="AS_UNIQUEID" val="4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0.xml><?xml version="1.0" encoding="utf-8"?>
<p:tagLst xmlns:p="http://schemas.openxmlformats.org/presentationml/2006/main">
  <p:tag name="AS_UNIQUEID" val="4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1.xml><?xml version="1.0" encoding="utf-8"?>
<p:tagLst xmlns:p="http://schemas.openxmlformats.org/presentationml/2006/main">
  <p:tag name="AS_UNIQUEID" val="4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2.xml><?xml version="1.0" encoding="utf-8"?>
<p:tagLst xmlns:p="http://schemas.openxmlformats.org/presentationml/2006/main">
  <p:tag name="AS_UNIQUEID" val="4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3.xml><?xml version="1.0" encoding="utf-8"?>
<p:tagLst xmlns:p="http://schemas.openxmlformats.org/presentationml/2006/main">
  <p:tag name="AS_UNIQUEID" val="456"/>
</p:tagLst>
</file>

<file path=ppt/tags/tag154.xml><?xml version="1.0" encoding="utf-8"?>
<p:tagLst xmlns:p="http://schemas.openxmlformats.org/presentationml/2006/main">
  <p:tag name="AS_UNIQUEID" val="4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5.xml><?xml version="1.0" encoding="utf-8"?>
<p:tagLst xmlns:p="http://schemas.openxmlformats.org/presentationml/2006/main">
  <p:tag name="AS_UNIQUEID" val="4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AS_UNIQUEID" val="4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7.xml><?xml version="1.0" encoding="utf-8"?>
<p:tagLst xmlns:p="http://schemas.openxmlformats.org/presentationml/2006/main">
  <p:tag name="AS_UNIQUEID" val="4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8.xml><?xml version="1.0" encoding="utf-8"?>
<p:tagLst xmlns:p="http://schemas.openxmlformats.org/presentationml/2006/main">
  <p:tag name="AS_UNIQUEID" val="4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9.xml><?xml version="1.0" encoding="utf-8"?>
<p:tagLst xmlns:p="http://schemas.openxmlformats.org/presentationml/2006/main">
  <p:tag name="AS_UNIQUEID" val="4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0.xml><?xml version="1.0" encoding="utf-8"?>
<p:tagLst xmlns:p="http://schemas.openxmlformats.org/presentationml/2006/main">
  <p:tag name="AS_UNIQUEID" val="463"/>
</p:tagLst>
</file>

<file path=ppt/tags/tag161.xml><?xml version="1.0" encoding="utf-8"?>
<p:tagLst xmlns:p="http://schemas.openxmlformats.org/presentationml/2006/main">
  <p:tag name="AS_UNIQUEID" val="4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AS_UNIQUEID" val="4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AS_UNIQUEID" val="4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AS_UNIQUEID" val="4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AS_UNIQUEID" val="4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AS_UNIQUEID" val="4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AS_UNIQUEID" val="4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AS_UNIQUEID" val="4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AS_UNIQUEID" val="4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AS_UNIQUEID" val="4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AS_UNIQUEID" val="4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AS_UNIQUEID" val="475"/>
</p:tagLst>
</file>

<file path=ppt/tags/tag173.xml><?xml version="1.0" encoding="utf-8"?>
<p:tagLst xmlns:p="http://schemas.openxmlformats.org/presentationml/2006/main">
  <p:tag name="AS_UNIQUEID" val="47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4.xml><?xml version="1.0" encoding="utf-8"?>
<p:tagLst xmlns:p="http://schemas.openxmlformats.org/presentationml/2006/main">
  <p:tag name="AS_UNIQUEID" val="47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5.xml><?xml version="1.0" encoding="utf-8"?>
<p:tagLst xmlns:p="http://schemas.openxmlformats.org/presentationml/2006/main">
  <p:tag name="AS_UNIQUEID" val="47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6.xml><?xml version="1.0" encoding="utf-8"?>
<p:tagLst xmlns:p="http://schemas.openxmlformats.org/presentationml/2006/main">
  <p:tag name="AS_UNIQUEID" val="47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7.xml><?xml version="1.0" encoding="utf-8"?>
<p:tagLst xmlns:p="http://schemas.openxmlformats.org/presentationml/2006/main">
  <p:tag name="AS_UNIQUEID" val="48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8.xml><?xml version="1.0" encoding="utf-8"?>
<p:tagLst xmlns:p="http://schemas.openxmlformats.org/presentationml/2006/main">
  <p:tag name="AS_UNIQUEID" val="48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9.xml><?xml version="1.0" encoding="utf-8"?>
<p:tagLst xmlns:p="http://schemas.openxmlformats.org/presentationml/2006/main">
  <p:tag name="AS_UNIQUEID" val="482"/>
</p:tagLst>
</file>

<file path=ppt/tags/tag180.xml><?xml version="1.0" encoding="utf-8"?>
<p:tagLst xmlns:p="http://schemas.openxmlformats.org/presentationml/2006/main">
  <p:tag name="AS_UNIQUEID" val="483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0"/>
  <p:tag name="KSO_WM_UNIT_INDEX" val="0"/>
  <p:tag name="KSO_WM_UNIT_LAYERLEVEL" val="1"/>
  <p:tag name="KSO_WM_UNIT_SUBTYPE" val="h"/>
  <p:tag name="KSO_WM_UNIT_TYPE" val="i"/>
</p:tagLst>
</file>

<file path=ppt/tags/tag181.xml><?xml version="1.0" encoding="utf-8"?>
<p:tagLst xmlns:p="http://schemas.openxmlformats.org/presentationml/2006/main">
  <p:tag name="AS_UNIQUEID" val="48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2.xml><?xml version="1.0" encoding="utf-8"?>
<p:tagLst xmlns:p="http://schemas.openxmlformats.org/presentationml/2006/main">
  <p:tag name="AS_UNIQUEID" val="485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3.xml><?xml version="1.0" encoding="utf-8"?>
<p:tagLst xmlns:p="http://schemas.openxmlformats.org/presentationml/2006/main">
  <p:tag name="AS_UNIQUEID" val="48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4.xml><?xml version="1.0" encoding="utf-8"?>
<p:tagLst xmlns:p="http://schemas.openxmlformats.org/presentationml/2006/main">
  <p:tag name="AS_UNIQUEID" val="487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5.xml><?xml version="1.0" encoding="utf-8"?>
<p:tagLst xmlns:p="http://schemas.openxmlformats.org/presentationml/2006/main">
  <p:tag name="AS_UNIQUEID" val="48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6.xml><?xml version="1.0" encoding="utf-8"?>
<p:tagLst xmlns:p="http://schemas.openxmlformats.org/presentationml/2006/main">
  <p:tag name="AS_UNIQUEID" val="489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7.xml><?xml version="1.0" encoding="utf-8"?>
<p:tagLst xmlns:p="http://schemas.openxmlformats.org/presentationml/2006/main">
  <p:tag name="AS_UNIQUEID" val="490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8.xml><?xml version="1.0" encoding="utf-8"?>
<p:tagLst xmlns:p="http://schemas.openxmlformats.org/presentationml/2006/main">
  <p:tag name="AS_UNIQUEID" val="491"/>
</p:tagLst>
</file>

<file path=ppt/tags/tag189.xml><?xml version="1.0" encoding="utf-8"?>
<p:tagLst xmlns:p="http://schemas.openxmlformats.org/presentationml/2006/main">
  <p:tag name="AS_UNIQUEID" val="492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0"/>
  <p:tag name="KSO_WM_UNIT_INDEX" val="0"/>
  <p:tag name="KSO_WM_UNIT_LAYERLEVEL" val="1"/>
  <p:tag name="KSO_WM_UNIT_SUBTYPE" val="h"/>
  <p:tag name="KSO_WM_UNIT_TYPE" val="i"/>
</p:tagLst>
</file>

<file path=ppt/tags/tag190.xml><?xml version="1.0" encoding="utf-8"?>
<p:tagLst xmlns:p="http://schemas.openxmlformats.org/presentationml/2006/main">
  <p:tag name="AS_UNIQUEID" val="49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1.xml><?xml version="1.0" encoding="utf-8"?>
<p:tagLst xmlns:p="http://schemas.openxmlformats.org/presentationml/2006/main">
  <p:tag name="AS_UNIQUEID" val="49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2.xml><?xml version="1.0" encoding="utf-8"?>
<p:tagLst xmlns:p="http://schemas.openxmlformats.org/presentationml/2006/main">
  <p:tag name="AS_UNIQUEID" val="49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3.xml><?xml version="1.0" encoding="utf-8"?>
<p:tagLst xmlns:p="http://schemas.openxmlformats.org/presentationml/2006/main">
  <p:tag name="AS_UNIQUEID" val="49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4.xml><?xml version="1.0" encoding="utf-8"?>
<p:tagLst xmlns:p="http://schemas.openxmlformats.org/presentationml/2006/main">
  <p:tag name="AS_UNIQUEID" val="49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5.xml><?xml version="1.0" encoding="utf-8"?>
<p:tagLst xmlns:p="http://schemas.openxmlformats.org/presentationml/2006/main">
  <p:tag name="AS_UNIQUEID" val="49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6.xml><?xml version="1.0" encoding="utf-8"?>
<p:tagLst xmlns:p="http://schemas.openxmlformats.org/presentationml/2006/main">
  <p:tag name="AS_UNIQUEID" val="49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7.xml><?xml version="1.0" encoding="utf-8"?>
<p:tagLst xmlns:p="http://schemas.openxmlformats.org/presentationml/2006/main">
  <p:tag name="AS_UNIQUEID" val="500"/>
</p:tagLst>
</file>

<file path=ppt/tags/tag198.xml><?xml version="1.0" encoding="utf-8"?>
<p:tagLst xmlns:p="http://schemas.openxmlformats.org/presentationml/2006/main">
  <p:tag name="AS_UNIQUEID" val="501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0"/>
  <p:tag name="KSO_WM_UNIT_INDEX" val="0"/>
  <p:tag name="KSO_WM_UNIT_LAYERLEVEL" val="1"/>
  <p:tag name="KSO_WM_UNIT_SUBTYPE" val="h"/>
  <p:tag name="KSO_WM_UNIT_TYPE" val="i"/>
</p:tagLst>
</file>

<file path=ppt/tags/tag199.xml><?xml version="1.0" encoding="utf-8"?>
<p:tagLst xmlns:p="http://schemas.openxmlformats.org/presentationml/2006/main">
  <p:tag name="AS_UNIQUEID" val="50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0.xml><?xml version="1.0" encoding="utf-8"?>
<p:tagLst xmlns:p="http://schemas.openxmlformats.org/presentationml/2006/main">
  <p:tag name="AS_UNIQUEID" val="50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1.xml><?xml version="1.0" encoding="utf-8"?>
<p:tagLst xmlns:p="http://schemas.openxmlformats.org/presentationml/2006/main">
  <p:tag name="AS_UNIQUEID" val="50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2.xml><?xml version="1.0" encoding="utf-8"?>
<p:tagLst xmlns:p="http://schemas.openxmlformats.org/presentationml/2006/main">
  <p:tag name="AS_UNIQUEID" val="50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3.xml><?xml version="1.0" encoding="utf-8"?>
<p:tagLst xmlns:p="http://schemas.openxmlformats.org/presentationml/2006/main">
  <p:tag name="AS_UNIQUEID" val="50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4.xml><?xml version="1.0" encoding="utf-8"?>
<p:tagLst xmlns:p="http://schemas.openxmlformats.org/presentationml/2006/main">
  <p:tag name="AS_UNIQUEID" val="50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5.xml><?xml version="1.0" encoding="utf-8"?>
<p:tagLst xmlns:p="http://schemas.openxmlformats.org/presentationml/2006/main">
  <p:tag name="AS_UNIQUEID" val="508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6.xml><?xml version="1.0" encoding="utf-8"?>
<p:tagLst xmlns:p="http://schemas.openxmlformats.org/presentationml/2006/main">
  <p:tag name="AS_UNIQUEID" val="50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7.xml><?xml version="1.0" encoding="utf-8"?>
<p:tagLst xmlns:p="http://schemas.openxmlformats.org/presentationml/2006/main">
  <p:tag name="AS_UNIQUEID" val="510"/>
</p:tagLst>
</file>

<file path=ppt/tags/tag208.xml><?xml version="1.0" encoding="utf-8"?>
<p:tagLst xmlns:p="http://schemas.openxmlformats.org/presentationml/2006/main">
  <p:tag name="AS_UNIQUEID" val="511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0"/>
  <p:tag name="KSO_WM_UNIT_INDEX" val="0"/>
  <p:tag name="KSO_WM_UNIT_LAYERLEVEL" val="1"/>
  <p:tag name="KSO_WM_UNIT_SUBTYPE" val="h"/>
  <p:tag name="KSO_WM_UNIT_TYPE" val="i"/>
</p:tagLst>
</file>

<file path=ppt/tags/tag209.xml><?xml version="1.0" encoding="utf-8"?>
<p:tagLst xmlns:p="http://schemas.openxmlformats.org/presentationml/2006/main">
  <p:tag name="AS_UNIQUEID" val="51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0.xml><?xml version="1.0" encoding="utf-8"?>
<p:tagLst xmlns:p="http://schemas.openxmlformats.org/presentationml/2006/main">
  <p:tag name="AS_UNIQUEID" val="51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1.xml><?xml version="1.0" encoding="utf-8"?>
<p:tagLst xmlns:p="http://schemas.openxmlformats.org/presentationml/2006/main">
  <p:tag name="AS_UNIQUEID" val="51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2.xml><?xml version="1.0" encoding="utf-8"?>
<p:tagLst xmlns:p="http://schemas.openxmlformats.org/presentationml/2006/main">
  <p:tag name="AS_UNIQUEID" val="51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3.xml><?xml version="1.0" encoding="utf-8"?>
<p:tagLst xmlns:p="http://schemas.openxmlformats.org/presentationml/2006/main">
  <p:tag name="AS_UNIQUEID" val="51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4.xml><?xml version="1.0" encoding="utf-8"?>
<p:tagLst xmlns:p="http://schemas.openxmlformats.org/presentationml/2006/main">
  <p:tag name="AS_UNIQUEID" val="517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5.xml><?xml version="1.0" encoding="utf-8"?>
<p:tagLst xmlns:p="http://schemas.openxmlformats.org/presentationml/2006/main">
  <p:tag name="AS_UNIQUEID" val="51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6.xml><?xml version="1.0" encoding="utf-8"?>
<p:tagLst xmlns:p="http://schemas.openxmlformats.org/presentationml/2006/main">
  <p:tag name="AS_UNIQUEID" val="519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7.xml><?xml version="1.0" encoding="utf-8"?>
<p:tagLst xmlns:p="http://schemas.openxmlformats.org/presentationml/2006/main">
  <p:tag name="AS_UNIQUEID" val="520"/>
</p:tagLst>
</file>

<file path=ppt/tags/tag218.xml><?xml version="1.0" encoding="utf-8"?>
<p:tagLst xmlns:p="http://schemas.openxmlformats.org/presentationml/2006/main">
  <p:tag name="AS_UNIQUEID" val="521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0"/>
  <p:tag name="KSO_WM_UNIT_INDEX" val="0"/>
  <p:tag name="KSO_WM_UNIT_LAYERLEVEL" val="1"/>
  <p:tag name="KSO_WM_UNIT_SUBTYPE" val="h"/>
  <p:tag name="KSO_WM_UNIT_TYPE" val="i"/>
</p:tagLst>
</file>

<file path=ppt/tags/tag219.xml><?xml version="1.0" encoding="utf-8"?>
<p:tagLst xmlns:p="http://schemas.openxmlformats.org/presentationml/2006/main">
  <p:tag name="AS_UNIQUEID" val="52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0.xml><?xml version="1.0" encoding="utf-8"?>
<p:tagLst xmlns:p="http://schemas.openxmlformats.org/presentationml/2006/main">
  <p:tag name="AS_UNIQUEID" val="52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1.xml><?xml version="1.0" encoding="utf-8"?>
<p:tagLst xmlns:p="http://schemas.openxmlformats.org/presentationml/2006/main">
  <p:tag name="AS_UNIQUEID" val="52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2.xml><?xml version="1.0" encoding="utf-8"?>
<p:tagLst xmlns:p="http://schemas.openxmlformats.org/presentationml/2006/main">
  <p:tag name="AS_UNIQUEID" val="52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3.xml><?xml version="1.0" encoding="utf-8"?>
<p:tagLst xmlns:p="http://schemas.openxmlformats.org/presentationml/2006/main">
  <p:tag name="AS_UNIQUEID" val="52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4.xml><?xml version="1.0" encoding="utf-8"?>
<p:tagLst xmlns:p="http://schemas.openxmlformats.org/presentationml/2006/main">
  <p:tag name="AS_UNIQUEID" val="52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5.xml><?xml version="1.0" encoding="utf-8"?>
<p:tagLst xmlns:p="http://schemas.openxmlformats.org/presentationml/2006/main">
  <p:tag name="AS_UNIQUEID" val="52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6.xml><?xml version="1.0" encoding="utf-8"?>
<p:tagLst xmlns:p="http://schemas.openxmlformats.org/presentationml/2006/main">
  <p:tag name="AS_UNIQUEID" val="52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7.xml><?xml version="1.0" encoding="utf-8"?>
<p:tagLst xmlns:p="http://schemas.openxmlformats.org/presentationml/2006/main">
  <p:tag name="AS_UNIQUEID" val="53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8.xml><?xml version="1.0" encoding="utf-8"?>
<p:tagLst xmlns:p="http://schemas.openxmlformats.org/presentationml/2006/main">
  <p:tag name="AS_UNIQUEID" val="53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AS_UNIQUEID" val="532"/>
</p:tagLst>
</file>

<file path=ppt/tags/tag230.xml><?xml version="1.0" encoding="utf-8"?>
<p:tagLst xmlns:p="http://schemas.openxmlformats.org/presentationml/2006/main">
  <p:tag name="AS_UNIQUEID" val="533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0"/>
  <p:tag name="KSO_WM_UNIT_INDEX" val="0"/>
  <p:tag name="KSO_WM_UNIT_LAYERLEVEL" val="1"/>
  <p:tag name="KSO_WM_UNIT_SUBTYPE" val="h"/>
  <p:tag name="KSO_WM_UNIT_TYPE" val="i"/>
</p:tagLst>
</file>

<file path=ppt/tags/tag231.xml><?xml version="1.0" encoding="utf-8"?>
<p:tagLst xmlns:p="http://schemas.openxmlformats.org/presentationml/2006/main">
  <p:tag name="AS_UNIQUEID" val="53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2.xml><?xml version="1.0" encoding="utf-8"?>
<p:tagLst xmlns:p="http://schemas.openxmlformats.org/presentationml/2006/main">
  <p:tag name="AS_UNIQUEID" val="535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3.xml><?xml version="1.0" encoding="utf-8"?>
<p:tagLst xmlns:p="http://schemas.openxmlformats.org/presentationml/2006/main">
  <p:tag name="AS_UNIQUEID" val="536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4.xml><?xml version="1.0" encoding="utf-8"?>
<p:tagLst xmlns:p="http://schemas.openxmlformats.org/presentationml/2006/main">
  <p:tag name="AS_UNIQUEID" val="537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5.xml><?xml version="1.0" encoding="utf-8"?>
<p:tagLst xmlns:p="http://schemas.openxmlformats.org/presentationml/2006/main">
  <p:tag name="AS_UNIQUEID" val="538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6.xml><?xml version="1.0" encoding="utf-8"?>
<p:tagLst xmlns:p="http://schemas.openxmlformats.org/presentationml/2006/main">
  <p:tag name="AS_UNIQUEID" val="53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7.xml><?xml version="1.0" encoding="utf-8"?>
<p:tagLst xmlns:p="http://schemas.openxmlformats.org/presentationml/2006/main">
  <p:tag name="AS_UNIQUEID" val="54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8.xml><?xml version="1.0" encoding="utf-8"?>
<p:tagLst xmlns:p="http://schemas.openxmlformats.org/presentationml/2006/main">
  <p:tag name="AS_UNIQUEID" val="541"/>
</p:tagLst>
</file>

<file path=ppt/tags/tag239.xml><?xml version="1.0" encoding="utf-8"?>
<p:tagLst xmlns:p="http://schemas.openxmlformats.org/presentationml/2006/main">
  <p:tag name="AS_UNIQUEID" val="542"/>
  <p:tag name="KSO_WM_BEAUTIFY_FLAG" val="#wm#"/>
  <p:tag name="KSO_WM_TAG_VERSION" val="1.0"/>
  <p:tag name="KSO_WM_TEMPLATE_CATEGORY" val="custom"/>
  <p:tag name="KSO_WM_TEMPLATE_INDEX" val="202041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0.xml><?xml version="1.0" encoding="utf-8"?>
<p:tagLst xmlns:p="http://schemas.openxmlformats.org/presentationml/2006/main">
  <p:tag name="AS_UNIQUEID" val="543"/>
  <p:tag name="KSO_WM_BEAUTIFY_FLAG" val="#wm#"/>
  <p:tag name="KSO_WM_TAG_VERSION" val="1.0"/>
  <p:tag name="KSO_WM_TEMPLATE_CATEGORY" val="custom"/>
  <p:tag name="KSO_WM_TEMPLATE_INDEX" val="202041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1.xml><?xml version="1.0" encoding="utf-8"?>
<p:tagLst xmlns:p="http://schemas.openxmlformats.org/presentationml/2006/main">
  <p:tag name="AS_UNIQUEID" val="5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2.xml><?xml version="1.0" encoding="utf-8"?>
<p:tagLst xmlns:p="http://schemas.openxmlformats.org/presentationml/2006/main">
  <p:tag name="AS_UNIQUEID" val="5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3.xml><?xml version="1.0" encoding="utf-8"?>
<p:tagLst xmlns:p="http://schemas.openxmlformats.org/presentationml/2006/main">
  <p:tag name="AS_UNIQUEID" val="5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4.xml><?xml version="1.0" encoding="utf-8"?>
<p:tagLst xmlns:p="http://schemas.openxmlformats.org/presentationml/2006/main">
  <p:tag name="AS_UNIQUEID" val="547"/>
  <p:tag name="KSO_WM_BEAUTIFY_FLAG" val="#wm#"/>
  <p:tag name="KSO_WM_TAG_VERSION" val="1.0"/>
  <p:tag name="KSO_WM_TEMPLATE_CATEGORY" val="custom"/>
  <p:tag name="KSO_WM_TEMPLATE_COLOR_TYPE" val="1"/>
  <p:tag name="KSO_WM_TEMPLATE_INDEX" val="20204187"/>
  <p:tag name="KSO_WM_TEMPLATE_MASTER_THUMB_INDEX" val="12"/>
  <p:tag name="KSO_WM_TEMPLATE_MASTER_TYPE" val="1"/>
  <p:tag name="KSO_WM_TEMPLATE_SUBCATEGORY" val="0"/>
  <p:tag name="KSO_WM_TEMPLATE_THUMBS_INDEX" val="1、4、7、9、12、17、20、21、22、23、24、25"/>
</p:tagLst>
</file>

<file path=ppt/tags/tag245.xml><?xml version="1.0" encoding="utf-8"?>
<p:tagLst xmlns:p="http://schemas.openxmlformats.org/presentationml/2006/main">
  <p:tag name="AS_UNIQUEID" val="569"/>
</p:tagLst>
</file>

<file path=ppt/tags/tag246.xml><?xml version="1.0" encoding="utf-8"?>
<p:tagLst xmlns:p="http://schemas.openxmlformats.org/presentationml/2006/main">
  <p:tag name="AS_UNIQUEID" val="57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7.xml><?xml version="1.0" encoding="utf-8"?>
<p:tagLst xmlns:p="http://schemas.openxmlformats.org/presentationml/2006/main">
  <p:tag name="AS_UNIQUEID" val="57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8.xml><?xml version="1.0" encoding="utf-8"?>
<p:tagLst xmlns:p="http://schemas.openxmlformats.org/presentationml/2006/main">
  <p:tag name="AS_UNIQUEID" val="57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9.xml><?xml version="1.0" encoding="utf-8"?>
<p:tagLst xmlns:p="http://schemas.openxmlformats.org/presentationml/2006/main">
  <p:tag name="AS_UNIQUEID" val="57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0.xml><?xml version="1.0" encoding="utf-8"?>
<p:tagLst xmlns:p="http://schemas.openxmlformats.org/presentationml/2006/main">
  <p:tag name="AS_UNIQUEID" val="57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1.xml><?xml version="1.0" encoding="utf-8"?>
<p:tagLst xmlns:p="http://schemas.openxmlformats.org/presentationml/2006/main">
  <p:tag name="AS_UNIQUEID" val="575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2.xml><?xml version="1.0" encoding="utf-8"?>
<p:tagLst xmlns:p="http://schemas.openxmlformats.org/presentationml/2006/main">
  <p:tag name="AS_UNIQUEID" val="57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AS_UNIQUEID" val="57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AS_UNIQUEID" val="57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AS_UNIQUEID" val="57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AS_UNIQUEID" val="58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7.xml><?xml version="1.0" encoding="utf-8"?>
<p:tagLst xmlns:p="http://schemas.openxmlformats.org/presentationml/2006/main">
  <p:tag name="AS_UNIQUEID" val="58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8.xml><?xml version="1.0" encoding="utf-8"?>
<p:tagLst xmlns:p="http://schemas.openxmlformats.org/presentationml/2006/main">
  <p:tag name="AS_UNIQUEID" val="58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9.xml><?xml version="1.0" encoding="utf-8"?>
<p:tagLst xmlns:p="http://schemas.openxmlformats.org/presentationml/2006/main">
  <p:tag name="AS_UNIQUEID" val="583"/>
</p:tagLst>
</file>

<file path=ppt/tags/tag260.xml><?xml version="1.0" encoding="utf-8"?>
<p:tagLst xmlns:p="http://schemas.openxmlformats.org/presentationml/2006/main">
  <p:tag name="AS_UNIQUEID" val="5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1.xml><?xml version="1.0" encoding="utf-8"?>
<p:tagLst xmlns:p="http://schemas.openxmlformats.org/presentationml/2006/main">
  <p:tag name="AS_UNIQUEID" val="5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2.xml><?xml version="1.0" encoding="utf-8"?>
<p:tagLst xmlns:p="http://schemas.openxmlformats.org/presentationml/2006/main">
  <p:tag name="AS_UNIQUEID" val="5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3.xml><?xml version="1.0" encoding="utf-8"?>
<p:tagLst xmlns:p="http://schemas.openxmlformats.org/presentationml/2006/main">
  <p:tag name="AS_UNIQUEID" val="5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4.xml><?xml version="1.0" encoding="utf-8"?>
<p:tagLst xmlns:p="http://schemas.openxmlformats.org/presentationml/2006/main">
  <p:tag name="AS_UNIQUEID" val="5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5.xml><?xml version="1.0" encoding="utf-8"?>
<p:tagLst xmlns:p="http://schemas.openxmlformats.org/presentationml/2006/main">
  <p:tag name="AS_UNIQUEID" val="5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6.xml><?xml version="1.0" encoding="utf-8"?>
<p:tagLst xmlns:p="http://schemas.openxmlformats.org/presentationml/2006/main">
  <p:tag name="AS_UNIQUEID" val="5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7.xml><?xml version="1.0" encoding="utf-8"?>
<p:tagLst xmlns:p="http://schemas.openxmlformats.org/presentationml/2006/main">
  <p:tag name="AS_UNIQUEID" val="591"/>
</p:tagLst>
</file>

<file path=ppt/tags/tag268.xml><?xml version="1.0" encoding="utf-8"?>
<p:tagLst xmlns:p="http://schemas.openxmlformats.org/presentationml/2006/main">
  <p:tag name="AS_UNIQUEID" val="5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9.xml><?xml version="1.0" encoding="utf-8"?>
<p:tagLst xmlns:p="http://schemas.openxmlformats.org/presentationml/2006/main">
  <p:tag name="AS_UNIQUEID" val="5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0.xml><?xml version="1.0" encoding="utf-8"?>
<p:tagLst xmlns:p="http://schemas.openxmlformats.org/presentationml/2006/main">
  <p:tag name="AS_UNIQUEID" val="5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1.xml><?xml version="1.0" encoding="utf-8"?>
<p:tagLst xmlns:p="http://schemas.openxmlformats.org/presentationml/2006/main">
  <p:tag name="AS_UNIQUEID" val="5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2.xml><?xml version="1.0" encoding="utf-8"?>
<p:tagLst xmlns:p="http://schemas.openxmlformats.org/presentationml/2006/main">
  <p:tag name="AS_UNIQUEID" val="5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3.xml><?xml version="1.0" encoding="utf-8"?>
<p:tagLst xmlns:p="http://schemas.openxmlformats.org/presentationml/2006/main">
  <p:tag name="AS_UNIQUEID" val="5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4.xml><?xml version="1.0" encoding="utf-8"?>
<p:tagLst xmlns:p="http://schemas.openxmlformats.org/presentationml/2006/main">
  <p:tag name="AS_UNIQUEID" val="598"/>
</p:tagLst>
</file>

<file path=ppt/tags/tag275.xml><?xml version="1.0" encoding="utf-8"?>
<p:tagLst xmlns:p="http://schemas.openxmlformats.org/presentationml/2006/main">
  <p:tag name="AS_UNIQUEID" val="5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AS_UNIQUEID" val="6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AS_UNIQUEID" val="6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8.xml><?xml version="1.0" encoding="utf-8"?>
<p:tagLst xmlns:p="http://schemas.openxmlformats.org/presentationml/2006/main">
  <p:tag name="AS_UNIQUEID" val="6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AS_UNIQUEID" val="6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AS_UNIQUEID" val="6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AS_UNIQUEID" val="6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AS_UNIQUEID" val="6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AS_UNIQUEID" val="607"/>
</p:tagLst>
</file>

<file path=ppt/tags/tag284.xml><?xml version="1.0" encoding="utf-8"?>
<p:tagLst xmlns:p="http://schemas.openxmlformats.org/presentationml/2006/main">
  <p:tag name="AS_UNIQUEID" val="6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5.xml><?xml version="1.0" encoding="utf-8"?>
<p:tagLst xmlns:p="http://schemas.openxmlformats.org/presentationml/2006/main">
  <p:tag name="AS_UNIQUEID" val="6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AS_UNIQUEID" val="6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AS_UNIQUEID" val="6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AS_UNIQUEID" val="6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AS_UNIQUEID" val="6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AS_UNIQUEID" val="6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AS_UNIQUEID" val="6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AS_UNIQUEID" val="6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AS_UNIQUEID" val="6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AS_UNIQUEID" val="618"/>
</p:tagLst>
</file>

<file path=ppt/tags/tag295.xml><?xml version="1.0" encoding="utf-8"?>
<p:tagLst xmlns:p="http://schemas.openxmlformats.org/presentationml/2006/main">
  <p:tag name="AS_UNIQUEID" val="6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AS_UNIQUEID" val="6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AS_UNIQUEID" val="6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AS_UNIQUEID" val="6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AS_UNIQUEID" val="6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0.xml><?xml version="1.0" encoding="utf-8"?>
<p:tagLst xmlns:p="http://schemas.openxmlformats.org/presentationml/2006/main">
  <p:tag name="AS_UNIQUEID" val="6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1.xml><?xml version="1.0" encoding="utf-8"?>
<p:tagLst xmlns:p="http://schemas.openxmlformats.org/presentationml/2006/main">
  <p:tag name="AS_UNIQUEID" val="625"/>
</p:tagLst>
</file>

<file path=ppt/tags/tag302.xml><?xml version="1.0" encoding="utf-8"?>
<p:tagLst xmlns:p="http://schemas.openxmlformats.org/presentationml/2006/main">
  <p:tag name="AS_UNIQUEID" val="6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AS_UNIQUEID" val="6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4.xml><?xml version="1.0" encoding="utf-8"?>
<p:tagLst xmlns:p="http://schemas.openxmlformats.org/presentationml/2006/main">
  <p:tag name="AS_UNIQUEID" val="6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5.xml><?xml version="1.0" encoding="utf-8"?>
<p:tagLst xmlns:p="http://schemas.openxmlformats.org/presentationml/2006/main">
  <p:tag name="AS_UNIQUEID" val="629"/>
</p:tagLst>
</file>

<file path=ppt/tags/tag306.xml><?xml version="1.0" encoding="utf-8"?>
<p:tagLst xmlns:p="http://schemas.openxmlformats.org/presentationml/2006/main">
  <p:tag name="AS_UNIQUEID" val="6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AS_UNIQUEID" val="6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AS_UNIQUEID" val="6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AS_UNIQUEID" val="6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AS_UNIQUEID" val="6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1.xml><?xml version="1.0" encoding="utf-8"?>
<p:tagLst xmlns:p="http://schemas.openxmlformats.org/presentationml/2006/main">
  <p:tag name="AS_UNIQUEID" val="6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2.xml><?xml version="1.0" encoding="utf-8"?>
<p:tagLst xmlns:p="http://schemas.openxmlformats.org/presentationml/2006/main">
  <p:tag name="AS_UNIQUEID" val="6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3.xml><?xml version="1.0" encoding="utf-8"?>
<p:tagLst xmlns:p="http://schemas.openxmlformats.org/presentationml/2006/main">
  <p:tag name="AS_UNIQUEID" val="6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4.xml><?xml version="1.0" encoding="utf-8"?>
<p:tagLst xmlns:p="http://schemas.openxmlformats.org/presentationml/2006/main">
  <p:tag name="AS_UNIQUEID" val="638"/>
</p:tagLst>
</file>

<file path=ppt/tags/tag315.xml><?xml version="1.0" encoding="utf-8"?>
<p:tagLst xmlns:p="http://schemas.openxmlformats.org/presentationml/2006/main">
  <p:tag name="AS_UNIQUEID" val="6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AS_UNIQUEID" val="6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AS_UNIQUEID" val="6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AS_UNIQUEID" val="6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9.xml><?xml version="1.0" encoding="utf-8"?>
<p:tagLst xmlns:p="http://schemas.openxmlformats.org/presentationml/2006/main">
  <p:tag name="AS_UNIQUEID" val="6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20.xml><?xml version="1.0" encoding="utf-8"?>
<p:tagLst xmlns:p="http://schemas.openxmlformats.org/presentationml/2006/main">
  <p:tag name="AS_UNIQUEID" val="6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21.xml><?xml version="1.0" encoding="utf-8"?>
<p:tagLst xmlns:p="http://schemas.openxmlformats.org/presentationml/2006/main">
  <p:tag name="AS_UNIQUEID" val="6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22.xml><?xml version="1.0" encoding="utf-8"?>
<p:tagLst xmlns:p="http://schemas.openxmlformats.org/presentationml/2006/main">
  <p:tag name="AS_UNIQUEID" val="646"/>
</p:tagLst>
</file>

<file path=ppt/tags/tag323.xml><?xml version="1.0" encoding="utf-8"?>
<p:tagLst xmlns:p="http://schemas.openxmlformats.org/presentationml/2006/main">
  <p:tag name="AS_UNIQUEID" val="6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AS_UNIQUEID" val="6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AS_UNIQUEID" val="6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6.xml><?xml version="1.0" encoding="utf-8"?>
<p:tagLst xmlns:p="http://schemas.openxmlformats.org/presentationml/2006/main">
  <p:tag name="AS_UNIQUEID" val="6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7.xml><?xml version="1.0" encoding="utf-8"?>
<p:tagLst xmlns:p="http://schemas.openxmlformats.org/presentationml/2006/main">
  <p:tag name="AS_UNIQUEID" val="6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8.xml><?xml version="1.0" encoding="utf-8"?>
<p:tagLst xmlns:p="http://schemas.openxmlformats.org/presentationml/2006/main">
  <p:tag name="AS_UNIQUEID" val="6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9.xml><?xml version="1.0" encoding="utf-8"?>
<p:tagLst xmlns:p="http://schemas.openxmlformats.org/presentationml/2006/main">
  <p:tag name="AS_UNIQUEID" val="653"/>
</p:tagLst>
</file>

<file path=ppt/tags/tag330.xml><?xml version="1.0" encoding="utf-8"?>
<p:tagLst xmlns:p="http://schemas.openxmlformats.org/presentationml/2006/main">
  <p:tag name="AS_UNIQUEID" val="6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AS_UNIQUEID" val="6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AS_UNIQUEID" val="6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AS_UNIQUEID" val="6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AS_UNIQUEID" val="6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5.xml><?xml version="1.0" encoding="utf-8"?>
<p:tagLst xmlns:p="http://schemas.openxmlformats.org/presentationml/2006/main">
  <p:tag name="AS_UNIQUEID" val="6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6.xml><?xml version="1.0" encoding="utf-8"?>
<p:tagLst xmlns:p="http://schemas.openxmlformats.org/presentationml/2006/main">
  <p:tag name="AS_UNIQUEID" val="6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AS_UNIQUEID" val="6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AS_UNIQUEID" val="6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AS_UNIQUEID" val="6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AS_UNIQUEID" val="6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1.xml><?xml version="1.0" encoding="utf-8"?>
<p:tagLst xmlns:p="http://schemas.openxmlformats.org/presentationml/2006/main">
  <p:tag name="AS_UNIQUEID" val="665"/>
</p:tagLst>
</file>

<file path=ppt/tags/tag342.xml><?xml version="1.0" encoding="utf-8"?>
<p:tagLst xmlns:p="http://schemas.openxmlformats.org/presentationml/2006/main">
  <p:tag name="AS_UNIQUEID" val="66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43.xml><?xml version="1.0" encoding="utf-8"?>
<p:tagLst xmlns:p="http://schemas.openxmlformats.org/presentationml/2006/main">
  <p:tag name="AS_UNIQUEID" val="66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44.xml><?xml version="1.0" encoding="utf-8"?>
<p:tagLst xmlns:p="http://schemas.openxmlformats.org/presentationml/2006/main">
  <p:tag name="AS_UNIQUEID" val="66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45.xml><?xml version="1.0" encoding="utf-8"?>
<p:tagLst xmlns:p="http://schemas.openxmlformats.org/presentationml/2006/main">
  <p:tag name="AS_UNIQUEID" val="66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46.xml><?xml version="1.0" encoding="utf-8"?>
<p:tagLst xmlns:p="http://schemas.openxmlformats.org/presentationml/2006/main">
  <p:tag name="AS_UNIQUEID" val="67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47.xml><?xml version="1.0" encoding="utf-8"?>
<p:tagLst xmlns:p="http://schemas.openxmlformats.org/presentationml/2006/main">
  <p:tag name="AS_UNIQUEID" val="67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48.xml><?xml version="1.0" encoding="utf-8"?>
<p:tagLst xmlns:p="http://schemas.openxmlformats.org/presentationml/2006/main">
  <p:tag name="AS_UNIQUEID" val="672"/>
</p:tagLst>
</file>

<file path=ppt/tags/tag349.xml><?xml version="1.0" encoding="utf-8"?>
<p:tagLst xmlns:p="http://schemas.openxmlformats.org/presentationml/2006/main">
  <p:tag name="AS_UNIQUEID" val="673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0"/>
  <p:tag name="KSO_WM_UNIT_INDEX" val="0"/>
  <p:tag name="KSO_WM_UNIT_LAYERLEVEL" val="1"/>
  <p:tag name="KSO_WM_UNIT_SUBTYPE" val="h"/>
  <p:tag name="KSO_WM_UNIT_TYPE" val="i"/>
</p:tagLst>
</file>

<file path=ppt/tags/tag350.xml><?xml version="1.0" encoding="utf-8"?>
<p:tagLst xmlns:p="http://schemas.openxmlformats.org/presentationml/2006/main">
  <p:tag name="AS_UNIQUEID" val="67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51.xml><?xml version="1.0" encoding="utf-8"?>
<p:tagLst xmlns:p="http://schemas.openxmlformats.org/presentationml/2006/main">
  <p:tag name="AS_UNIQUEID" val="675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52.xml><?xml version="1.0" encoding="utf-8"?>
<p:tagLst xmlns:p="http://schemas.openxmlformats.org/presentationml/2006/main">
  <p:tag name="AS_UNIQUEID" val="67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53.xml><?xml version="1.0" encoding="utf-8"?>
<p:tagLst xmlns:p="http://schemas.openxmlformats.org/presentationml/2006/main">
  <p:tag name="AS_UNIQUEID" val="677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54.xml><?xml version="1.0" encoding="utf-8"?>
<p:tagLst xmlns:p="http://schemas.openxmlformats.org/presentationml/2006/main">
  <p:tag name="AS_UNIQUEID" val="67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55.xml><?xml version="1.0" encoding="utf-8"?>
<p:tagLst xmlns:p="http://schemas.openxmlformats.org/presentationml/2006/main">
  <p:tag name="AS_UNIQUEID" val="679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56.xml><?xml version="1.0" encoding="utf-8"?>
<p:tagLst xmlns:p="http://schemas.openxmlformats.org/presentationml/2006/main">
  <p:tag name="AS_UNIQUEID" val="680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57.xml><?xml version="1.0" encoding="utf-8"?>
<p:tagLst xmlns:p="http://schemas.openxmlformats.org/presentationml/2006/main">
  <p:tag name="AS_UNIQUEID" val="681"/>
</p:tagLst>
</file>

<file path=ppt/tags/tag358.xml><?xml version="1.0" encoding="utf-8"?>
<p:tagLst xmlns:p="http://schemas.openxmlformats.org/presentationml/2006/main">
  <p:tag name="AS_UNIQUEID" val="682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0"/>
  <p:tag name="KSO_WM_UNIT_INDEX" val="0"/>
  <p:tag name="KSO_WM_UNIT_LAYERLEVEL" val="1"/>
  <p:tag name="KSO_WM_UNIT_SUBTYPE" val="h"/>
  <p:tag name="KSO_WM_UNIT_TYPE" val="i"/>
</p:tagLst>
</file>

<file path=ppt/tags/tag359.xml><?xml version="1.0" encoding="utf-8"?>
<p:tagLst xmlns:p="http://schemas.openxmlformats.org/presentationml/2006/main">
  <p:tag name="AS_UNIQUEID" val="68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60.xml><?xml version="1.0" encoding="utf-8"?>
<p:tagLst xmlns:p="http://schemas.openxmlformats.org/presentationml/2006/main">
  <p:tag name="AS_UNIQUEID" val="68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61.xml><?xml version="1.0" encoding="utf-8"?>
<p:tagLst xmlns:p="http://schemas.openxmlformats.org/presentationml/2006/main">
  <p:tag name="AS_UNIQUEID" val="68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62.xml><?xml version="1.0" encoding="utf-8"?>
<p:tagLst xmlns:p="http://schemas.openxmlformats.org/presentationml/2006/main">
  <p:tag name="AS_UNIQUEID" val="68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63.xml><?xml version="1.0" encoding="utf-8"?>
<p:tagLst xmlns:p="http://schemas.openxmlformats.org/presentationml/2006/main">
  <p:tag name="AS_UNIQUEID" val="68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64.xml><?xml version="1.0" encoding="utf-8"?>
<p:tagLst xmlns:p="http://schemas.openxmlformats.org/presentationml/2006/main">
  <p:tag name="AS_UNIQUEID" val="68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65.xml><?xml version="1.0" encoding="utf-8"?>
<p:tagLst xmlns:p="http://schemas.openxmlformats.org/presentationml/2006/main">
  <p:tag name="AS_UNIQUEID" val="68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66.xml><?xml version="1.0" encoding="utf-8"?>
<p:tagLst xmlns:p="http://schemas.openxmlformats.org/presentationml/2006/main">
  <p:tag name="AS_UNIQUEID" val="690"/>
</p:tagLst>
</file>

<file path=ppt/tags/tag367.xml><?xml version="1.0" encoding="utf-8"?>
<p:tagLst xmlns:p="http://schemas.openxmlformats.org/presentationml/2006/main">
  <p:tag name="AS_UNIQUEID" val="691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0"/>
  <p:tag name="KSO_WM_UNIT_INDEX" val="0"/>
  <p:tag name="KSO_WM_UNIT_LAYERLEVEL" val="1"/>
  <p:tag name="KSO_WM_UNIT_SUBTYPE" val="h"/>
  <p:tag name="KSO_WM_UNIT_TYPE" val="i"/>
</p:tagLst>
</file>

<file path=ppt/tags/tag368.xml><?xml version="1.0" encoding="utf-8"?>
<p:tagLst xmlns:p="http://schemas.openxmlformats.org/presentationml/2006/main">
  <p:tag name="AS_UNIQUEID" val="69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69.xml><?xml version="1.0" encoding="utf-8"?>
<p:tagLst xmlns:p="http://schemas.openxmlformats.org/presentationml/2006/main">
  <p:tag name="AS_UNIQUEID" val="69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70.xml><?xml version="1.0" encoding="utf-8"?>
<p:tagLst xmlns:p="http://schemas.openxmlformats.org/presentationml/2006/main">
  <p:tag name="AS_UNIQUEID" val="69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71.xml><?xml version="1.0" encoding="utf-8"?>
<p:tagLst xmlns:p="http://schemas.openxmlformats.org/presentationml/2006/main">
  <p:tag name="AS_UNIQUEID" val="69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72.xml><?xml version="1.0" encoding="utf-8"?>
<p:tagLst xmlns:p="http://schemas.openxmlformats.org/presentationml/2006/main">
  <p:tag name="AS_UNIQUEID" val="69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73.xml><?xml version="1.0" encoding="utf-8"?>
<p:tagLst xmlns:p="http://schemas.openxmlformats.org/presentationml/2006/main">
  <p:tag name="AS_UNIQUEID" val="69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74.xml><?xml version="1.0" encoding="utf-8"?>
<p:tagLst xmlns:p="http://schemas.openxmlformats.org/presentationml/2006/main">
  <p:tag name="AS_UNIQUEID" val="698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75.xml><?xml version="1.0" encoding="utf-8"?>
<p:tagLst xmlns:p="http://schemas.openxmlformats.org/presentationml/2006/main">
  <p:tag name="AS_UNIQUEID" val="69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76.xml><?xml version="1.0" encoding="utf-8"?>
<p:tagLst xmlns:p="http://schemas.openxmlformats.org/presentationml/2006/main">
  <p:tag name="AS_UNIQUEID" val="700"/>
</p:tagLst>
</file>

<file path=ppt/tags/tag377.xml><?xml version="1.0" encoding="utf-8"?>
<p:tagLst xmlns:p="http://schemas.openxmlformats.org/presentationml/2006/main">
  <p:tag name="AS_UNIQUEID" val="701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0"/>
  <p:tag name="KSO_WM_UNIT_INDEX" val="0"/>
  <p:tag name="KSO_WM_UNIT_LAYERLEVEL" val="1"/>
  <p:tag name="KSO_WM_UNIT_SUBTYPE" val="h"/>
  <p:tag name="KSO_WM_UNIT_TYPE" val="i"/>
</p:tagLst>
</file>

<file path=ppt/tags/tag378.xml><?xml version="1.0" encoding="utf-8"?>
<p:tagLst xmlns:p="http://schemas.openxmlformats.org/presentationml/2006/main">
  <p:tag name="AS_UNIQUEID" val="70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79.xml><?xml version="1.0" encoding="utf-8"?>
<p:tagLst xmlns:p="http://schemas.openxmlformats.org/presentationml/2006/main">
  <p:tag name="AS_UNIQUEID" val="70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80.xml><?xml version="1.0" encoding="utf-8"?>
<p:tagLst xmlns:p="http://schemas.openxmlformats.org/presentationml/2006/main">
  <p:tag name="AS_UNIQUEID" val="70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81.xml><?xml version="1.0" encoding="utf-8"?>
<p:tagLst xmlns:p="http://schemas.openxmlformats.org/presentationml/2006/main">
  <p:tag name="AS_UNIQUEID" val="70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82.xml><?xml version="1.0" encoding="utf-8"?>
<p:tagLst xmlns:p="http://schemas.openxmlformats.org/presentationml/2006/main">
  <p:tag name="AS_UNIQUEID" val="70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83.xml><?xml version="1.0" encoding="utf-8"?>
<p:tagLst xmlns:p="http://schemas.openxmlformats.org/presentationml/2006/main">
  <p:tag name="AS_UNIQUEID" val="707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84.xml><?xml version="1.0" encoding="utf-8"?>
<p:tagLst xmlns:p="http://schemas.openxmlformats.org/presentationml/2006/main">
  <p:tag name="AS_UNIQUEID" val="70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85.xml><?xml version="1.0" encoding="utf-8"?>
<p:tagLst xmlns:p="http://schemas.openxmlformats.org/presentationml/2006/main">
  <p:tag name="AS_UNIQUEID" val="709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86.xml><?xml version="1.0" encoding="utf-8"?>
<p:tagLst xmlns:p="http://schemas.openxmlformats.org/presentationml/2006/main">
  <p:tag name="AS_UNIQUEID" val="710"/>
</p:tagLst>
</file>

<file path=ppt/tags/tag387.xml><?xml version="1.0" encoding="utf-8"?>
<p:tagLst xmlns:p="http://schemas.openxmlformats.org/presentationml/2006/main">
  <p:tag name="AS_UNIQUEID" val="711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0"/>
  <p:tag name="KSO_WM_UNIT_INDEX" val="0"/>
  <p:tag name="KSO_WM_UNIT_LAYERLEVEL" val="1"/>
  <p:tag name="KSO_WM_UNIT_SUBTYPE" val="h"/>
  <p:tag name="KSO_WM_UNIT_TYPE" val="i"/>
</p:tagLst>
</file>

<file path=ppt/tags/tag388.xml><?xml version="1.0" encoding="utf-8"?>
<p:tagLst xmlns:p="http://schemas.openxmlformats.org/presentationml/2006/main">
  <p:tag name="AS_UNIQUEID" val="71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89.xml><?xml version="1.0" encoding="utf-8"?>
<p:tagLst xmlns:p="http://schemas.openxmlformats.org/presentationml/2006/main">
  <p:tag name="AS_UNIQUEID" val="71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0.xml><?xml version="1.0" encoding="utf-8"?>
<p:tagLst xmlns:p="http://schemas.openxmlformats.org/presentationml/2006/main">
  <p:tag name="AS_UNIQUEID" val="71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1.xml><?xml version="1.0" encoding="utf-8"?>
<p:tagLst xmlns:p="http://schemas.openxmlformats.org/presentationml/2006/main">
  <p:tag name="AS_UNIQUEID" val="71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2.xml><?xml version="1.0" encoding="utf-8"?>
<p:tagLst xmlns:p="http://schemas.openxmlformats.org/presentationml/2006/main">
  <p:tag name="AS_UNIQUEID" val="71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3.xml><?xml version="1.0" encoding="utf-8"?>
<p:tagLst xmlns:p="http://schemas.openxmlformats.org/presentationml/2006/main">
  <p:tag name="AS_UNIQUEID" val="71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4.xml><?xml version="1.0" encoding="utf-8"?>
<p:tagLst xmlns:p="http://schemas.openxmlformats.org/presentationml/2006/main">
  <p:tag name="AS_UNIQUEID" val="71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5.xml><?xml version="1.0" encoding="utf-8"?>
<p:tagLst xmlns:p="http://schemas.openxmlformats.org/presentationml/2006/main">
  <p:tag name="AS_UNIQUEID" val="71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6.xml><?xml version="1.0" encoding="utf-8"?>
<p:tagLst xmlns:p="http://schemas.openxmlformats.org/presentationml/2006/main">
  <p:tag name="AS_UNIQUEID" val="72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7.xml><?xml version="1.0" encoding="utf-8"?>
<p:tagLst xmlns:p="http://schemas.openxmlformats.org/presentationml/2006/main">
  <p:tag name="AS_UNIQUEID" val="72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98.xml><?xml version="1.0" encoding="utf-8"?>
<p:tagLst xmlns:p="http://schemas.openxmlformats.org/presentationml/2006/main">
  <p:tag name="AS_UNIQUEID" val="722"/>
</p:tagLst>
</file>

<file path=ppt/tags/tag399.xml><?xml version="1.0" encoding="utf-8"?>
<p:tagLst xmlns:p="http://schemas.openxmlformats.org/presentationml/2006/main">
  <p:tag name="AS_UNIQUEID" val="723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0"/>
  <p:tag name="KSO_WM_UNIT_INDEX" val="0"/>
  <p:tag name="KSO_WM_UNIT_LAYERLEVEL" val="1"/>
  <p:tag name="KSO_WM_UNIT_SUBTYPE" val="h"/>
  <p:tag name="KSO_WM_UNIT_TYPE" val="i"/>
</p:tagLst>
</file>

<file path=ppt/tags/tag400.xml><?xml version="1.0" encoding="utf-8"?>
<p:tagLst xmlns:p="http://schemas.openxmlformats.org/presentationml/2006/main">
  <p:tag name="AS_UNIQUEID" val="72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401.xml><?xml version="1.0" encoding="utf-8"?>
<p:tagLst xmlns:p="http://schemas.openxmlformats.org/presentationml/2006/main">
  <p:tag name="AS_UNIQUEID" val="725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402.xml><?xml version="1.0" encoding="utf-8"?>
<p:tagLst xmlns:p="http://schemas.openxmlformats.org/presentationml/2006/main">
  <p:tag name="AS_UNIQUEID" val="726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403.xml><?xml version="1.0" encoding="utf-8"?>
<p:tagLst xmlns:p="http://schemas.openxmlformats.org/presentationml/2006/main">
  <p:tag name="AS_UNIQUEID" val="727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404.xml><?xml version="1.0" encoding="utf-8"?>
<p:tagLst xmlns:p="http://schemas.openxmlformats.org/presentationml/2006/main">
  <p:tag name="AS_UNIQUEID" val="728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405.xml><?xml version="1.0" encoding="utf-8"?>
<p:tagLst xmlns:p="http://schemas.openxmlformats.org/presentationml/2006/main">
  <p:tag name="AS_UNIQUEID" val="72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406.xml><?xml version="1.0" encoding="utf-8"?>
<p:tagLst xmlns:p="http://schemas.openxmlformats.org/presentationml/2006/main">
  <p:tag name="AS_UNIQUEID" val="73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407.xml><?xml version="1.0" encoding="utf-8"?>
<p:tagLst xmlns:p="http://schemas.openxmlformats.org/presentationml/2006/main">
  <p:tag name="AS_UNIQUEID" val="731"/>
</p:tagLst>
</file>

<file path=ppt/tags/tag408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TEMPLATE_CATEGORY" val="custom"/>
  <p:tag name="KSO_WM_TEMPLATE_INDEX" val="202041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9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TEMPLATE_CATEGORY" val="custom"/>
  <p:tag name="KSO_WM_TEMPLATE_INDEX" val="202041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10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11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12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13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TEMPLATE_CATEGORY" val="custom"/>
  <p:tag name="KSO_WM_TEMPLATE_COLOR_TYPE" val="1"/>
  <p:tag name="KSO_WM_TEMPLATE_INDEX" val="20204187"/>
  <p:tag name="KSO_WM_TEMPLATE_MASTER_THUMB_INDEX" val="12"/>
  <p:tag name="KSO_WM_TEMPLATE_MASTER_TYPE" val="1"/>
  <p:tag name="KSO_WM_TEMPLATE_SUBCATEGORY" val="0"/>
  <p:tag name="KSO_WM_TEMPLATE_THUMBS_INDEX" val="1、4、7、9、12、17、20、21、22、23、24、25"/>
</p:tagLst>
</file>

<file path=ppt/tags/tag414.xml><?xml version="1.0" encoding="utf-8"?>
<p:tagLst xmlns:p="http://schemas.openxmlformats.org/presentationml/2006/main">
  <p:tag name="AS_UNIQUEID" val="783"/>
</p:tagLst>
</file>

<file path=ppt/tags/tag415.xml><?xml version="1.0" encoding="utf-8"?>
<p:tagLst xmlns:p="http://schemas.openxmlformats.org/presentationml/2006/main">
  <p:tag name="AS_UNIQUEID" val="784"/>
</p:tagLst>
</file>

<file path=ppt/tags/tag416.xml><?xml version="1.0" encoding="utf-8"?>
<p:tagLst xmlns:p="http://schemas.openxmlformats.org/presentationml/2006/main">
  <p:tag name="AS_UNIQUEID" val="785"/>
</p:tagLst>
</file>

<file path=ppt/tags/tag417.xml><?xml version="1.0" encoding="utf-8"?>
<p:tagLst xmlns:p="http://schemas.openxmlformats.org/presentationml/2006/main">
  <p:tag name="AS_UNIQUEID" val="786"/>
</p:tagLst>
</file>

<file path=ppt/tags/tag418.xml><?xml version="1.0" encoding="utf-8"?>
<p:tagLst xmlns:p="http://schemas.openxmlformats.org/presentationml/2006/main">
  <p:tag name="AS_UNIQUEID" val="787"/>
</p:tagLst>
</file>

<file path=ppt/tags/tag419.xml><?xml version="1.0" encoding="utf-8"?>
<p:tagLst xmlns:p="http://schemas.openxmlformats.org/presentationml/2006/main">
  <p:tag name="AS_UNIQUEID" val="788"/>
</p:tagLst>
</file>

<file path=ppt/tags/tag420.xml><?xml version="1.0" encoding="utf-8"?>
<p:tagLst xmlns:p="http://schemas.openxmlformats.org/presentationml/2006/main">
  <p:tag name="AS_UNIQUEID" val="789"/>
</p:tagLst>
</file>

<file path=ppt/tags/tag421.xml><?xml version="1.0" encoding="utf-8"?>
<p:tagLst xmlns:p="http://schemas.openxmlformats.org/presentationml/2006/main">
  <p:tag name="AS_UNIQUEID" val="790"/>
</p:tagLst>
</file>

<file path=ppt/tags/tag422.xml><?xml version="1.0" encoding="utf-8"?>
<p:tagLst xmlns:p="http://schemas.openxmlformats.org/presentationml/2006/main">
  <p:tag name="AS_UNIQUEID" val="791"/>
</p:tagLst>
</file>

<file path=ppt/tags/tag423.xml><?xml version="1.0" encoding="utf-8"?>
<p:tagLst xmlns:p="http://schemas.openxmlformats.org/presentationml/2006/main">
  <p:tag name="AS_UNIQUEID" val="792"/>
</p:tagLst>
</file>

<file path=ppt/tags/tag424.xml><?xml version="1.0" encoding="utf-8"?>
<p:tagLst xmlns:p="http://schemas.openxmlformats.org/presentationml/2006/main">
  <p:tag name="AS_UNIQUEID" val="793"/>
</p:tagLst>
</file>

<file path=ppt/tags/tag425.xml><?xml version="1.0" encoding="utf-8"?>
<p:tagLst xmlns:p="http://schemas.openxmlformats.org/presentationml/2006/main">
  <p:tag name="AS_UNIQUEID" val="794"/>
</p:tagLst>
</file>

<file path=ppt/tags/tag426.xml><?xml version="1.0" encoding="utf-8"?>
<p:tagLst xmlns:p="http://schemas.openxmlformats.org/presentationml/2006/main">
  <p:tag name="AS_UNIQUEID" val="795"/>
</p:tagLst>
</file>

<file path=ppt/tags/tag427.xml><?xml version="1.0" encoding="utf-8"?>
<p:tagLst xmlns:p="http://schemas.openxmlformats.org/presentationml/2006/main">
  <p:tag name="AS_UNIQUEID" val="796"/>
</p:tagLst>
</file>

<file path=ppt/tags/tag428.xml><?xml version="1.0" encoding="utf-8"?>
<p:tagLst xmlns:p="http://schemas.openxmlformats.org/presentationml/2006/main">
  <p:tag name="AS_UNIQUEID" val="797"/>
</p:tagLst>
</file>

<file path=ppt/tags/tag429.xml><?xml version="1.0" encoding="utf-8"?>
<p:tagLst xmlns:p="http://schemas.openxmlformats.org/presentationml/2006/main">
  <p:tag name="AS_UNIQUEID" val="798"/>
</p:tagLst>
</file>

<file path=ppt/tags/tag430.xml><?xml version="1.0" encoding="utf-8"?>
<p:tagLst xmlns:p="http://schemas.openxmlformats.org/presentationml/2006/main">
  <p:tag name="AS_UNIQUEID" val="799"/>
</p:tagLst>
</file>

<file path=ppt/tags/tag431.xml><?xml version="1.0" encoding="utf-8"?>
<p:tagLst xmlns:p="http://schemas.openxmlformats.org/presentationml/2006/main">
  <p:tag name="AS_UNIQUEID" val="800"/>
</p:tagLst>
</file>

<file path=ppt/tags/tag432.xml><?xml version="1.0" encoding="utf-8"?>
<p:tagLst xmlns:p="http://schemas.openxmlformats.org/presentationml/2006/main">
  <p:tag name="AS_UNIQUEID" val="801"/>
</p:tagLst>
</file>

<file path=ppt/tags/tag433.xml><?xml version="1.0" encoding="utf-8"?>
<p:tagLst xmlns:p="http://schemas.openxmlformats.org/presentationml/2006/main">
  <p:tag name="AS_UNIQUEID" val="802"/>
</p:tagLst>
</file>

<file path=ppt/tags/tag434.xml><?xml version="1.0" encoding="utf-8"?>
<p:tagLst xmlns:p="http://schemas.openxmlformats.org/presentationml/2006/main">
  <p:tag name="AS_UNIQUEID" val="803"/>
</p:tagLst>
</file>

<file path=ppt/tags/tag435.xml><?xml version="1.0" encoding="utf-8"?>
<p:tagLst xmlns:p="http://schemas.openxmlformats.org/presentationml/2006/main">
  <p:tag name="AS_UNIQUEID" val="804"/>
</p:tagLst>
</file>

<file path=ppt/tags/tag436.xml><?xml version="1.0" encoding="utf-8"?>
<p:tagLst xmlns:p="http://schemas.openxmlformats.org/presentationml/2006/main">
  <p:tag name="AS_UNIQUEID" val="805"/>
</p:tagLst>
</file>

<file path=ppt/tags/tag437.xml><?xml version="1.0" encoding="utf-8"?>
<p:tagLst xmlns:p="http://schemas.openxmlformats.org/presentationml/2006/main">
  <p:tag name="AS_UNIQUEID" val="806"/>
</p:tagLst>
</file>

<file path=ppt/tags/tag438.xml><?xml version="1.0" encoding="utf-8"?>
<p:tagLst xmlns:p="http://schemas.openxmlformats.org/presentationml/2006/main">
  <p:tag name="AS_UNIQUEID" val="807"/>
</p:tagLst>
</file>

<file path=ppt/tags/tag439.xml><?xml version="1.0" encoding="utf-8"?>
<p:tagLst xmlns:p="http://schemas.openxmlformats.org/presentationml/2006/main">
  <p:tag name="AS_UNIQUEID" val="808"/>
</p:tagLst>
</file>

<file path=ppt/tags/tag440.xml><?xml version="1.0" encoding="utf-8"?>
<p:tagLst xmlns:p="http://schemas.openxmlformats.org/presentationml/2006/main">
  <p:tag name="AS_UNIQUEID" val="809"/>
</p:tagLst>
</file>

<file path=ppt/tags/tag441.xml><?xml version="1.0" encoding="utf-8"?>
<p:tagLst xmlns:p="http://schemas.openxmlformats.org/presentationml/2006/main">
  <p:tag name="AS_UNIQUEID" val="810"/>
</p:tagLst>
</file>

<file path=ppt/tags/tag442.xml><?xml version="1.0" encoding="utf-8"?>
<p:tagLst xmlns:p="http://schemas.openxmlformats.org/presentationml/2006/main">
  <p:tag name="AS_UNIQUEID" val="811"/>
</p:tagLst>
</file>

<file path=ppt/tags/tag443.xml><?xml version="1.0" encoding="utf-8"?>
<p:tagLst xmlns:p="http://schemas.openxmlformats.org/presentationml/2006/main">
  <p:tag name="AS_UNIQUEID" val="812"/>
</p:tagLst>
</file>

<file path=ppt/tags/tag444.xml><?xml version="1.0" encoding="utf-8"?>
<p:tagLst xmlns:p="http://schemas.openxmlformats.org/presentationml/2006/main">
  <p:tag name="AS_UNIQUEID" val="813"/>
</p:tagLst>
</file>

<file path=ppt/tags/tag445.xml><?xml version="1.0" encoding="utf-8"?>
<p:tagLst xmlns:p="http://schemas.openxmlformats.org/presentationml/2006/main">
  <p:tag name="AS_UNIQUEID" val="814"/>
</p:tagLst>
</file>

<file path=ppt/tags/tag446.xml><?xml version="1.0" encoding="utf-8"?>
<p:tagLst xmlns:p="http://schemas.openxmlformats.org/presentationml/2006/main">
  <p:tag name="AS_UNIQUEID" val="815"/>
</p:tagLst>
</file>

<file path=ppt/tags/tag447.xml><?xml version="1.0" encoding="utf-8"?>
<p:tagLst xmlns:p="http://schemas.openxmlformats.org/presentationml/2006/main">
  <p:tag name="AS_UNIQUEID" val="816"/>
</p:tagLst>
</file>

<file path=ppt/tags/tag448.xml><?xml version="1.0" encoding="utf-8"?>
<p:tagLst xmlns:p="http://schemas.openxmlformats.org/presentationml/2006/main">
  <p:tag name="AS_UNIQUEID" val="817"/>
</p:tagLst>
</file>

<file path=ppt/tags/tag449.xml><?xml version="1.0" encoding="utf-8"?>
<p:tagLst xmlns:p="http://schemas.openxmlformats.org/presentationml/2006/main">
  <p:tag name="AS_UNIQUEID" val="818"/>
</p:tagLst>
</file>

<file path=ppt/tags/tag450.xml><?xml version="1.0" encoding="utf-8"?>
<p:tagLst xmlns:p="http://schemas.openxmlformats.org/presentationml/2006/main">
  <p:tag name="AS_UNIQUEID" val="819"/>
</p:tagLst>
</file>

<file path=ppt/tags/tag451.xml><?xml version="1.0" encoding="utf-8"?>
<p:tagLst xmlns:p="http://schemas.openxmlformats.org/presentationml/2006/main">
  <p:tag name="AS_UNIQUEID" val="820"/>
</p:tagLst>
</file>

<file path=ppt/tags/tag452.xml><?xml version="1.0" encoding="utf-8"?>
<p:tagLst xmlns:p="http://schemas.openxmlformats.org/presentationml/2006/main">
  <p:tag name="AS_UNIQUEID" val="821"/>
</p:tagLst>
</file>

<file path=ppt/tags/tag453.xml><?xml version="1.0" encoding="utf-8"?>
<p:tagLst xmlns:p="http://schemas.openxmlformats.org/presentationml/2006/main">
  <p:tag name="AS_UNIQUEID" val="822"/>
</p:tagLst>
</file>

<file path=ppt/tags/tag454.xml><?xml version="1.0" encoding="utf-8"?>
<p:tagLst xmlns:p="http://schemas.openxmlformats.org/presentationml/2006/main">
  <p:tag name="AS_UNIQUEID" val="823"/>
</p:tagLst>
</file>

<file path=ppt/tags/tag455.xml><?xml version="1.0" encoding="utf-8"?>
<p:tagLst xmlns:p="http://schemas.openxmlformats.org/presentationml/2006/main">
  <p:tag name="AS_UNIQUEID" val="824"/>
</p:tagLst>
</file>

<file path=ppt/tags/tag456.xml><?xml version="1.0" encoding="utf-8"?>
<p:tagLst xmlns:p="http://schemas.openxmlformats.org/presentationml/2006/main">
  <p:tag name="AS_UNIQUEID" val="825"/>
</p:tagLst>
</file>

<file path=ppt/tags/tag457.xml><?xml version="1.0" encoding="utf-8"?>
<p:tagLst xmlns:p="http://schemas.openxmlformats.org/presentationml/2006/main">
  <p:tag name="AS_UNIQUEID" val="826"/>
</p:tagLst>
</file>

<file path=ppt/tags/tag458.xml><?xml version="1.0" encoding="utf-8"?>
<p:tagLst xmlns:p="http://schemas.openxmlformats.org/presentationml/2006/main">
  <p:tag name="AS_UNIQUEID" val="827"/>
</p:tagLst>
</file>

<file path=ppt/tags/tag459.xml><?xml version="1.0" encoding="utf-8"?>
<p:tagLst xmlns:p="http://schemas.openxmlformats.org/presentationml/2006/main">
  <p:tag name="AS_UNIQUEID" val="828"/>
</p:tagLst>
</file>

<file path=ppt/tags/tag460.xml><?xml version="1.0" encoding="utf-8"?>
<p:tagLst xmlns:p="http://schemas.openxmlformats.org/presentationml/2006/main">
  <p:tag name="AS_UNIQUEID" val="829"/>
</p:tagLst>
</file>

<file path=ppt/tags/tag461.xml><?xml version="1.0" encoding="utf-8"?>
<p:tagLst xmlns:p="http://schemas.openxmlformats.org/presentationml/2006/main">
  <p:tag name="AS_UNIQUEID" val="830"/>
</p:tagLst>
</file>

<file path=ppt/tags/tag462.xml><?xml version="1.0" encoding="utf-8"?>
<p:tagLst xmlns:p="http://schemas.openxmlformats.org/presentationml/2006/main">
  <p:tag name="AS_UNIQUEID" val="831"/>
</p:tagLst>
</file>

<file path=ppt/tags/tag463.xml><?xml version="1.0" encoding="utf-8"?>
<p:tagLst xmlns:p="http://schemas.openxmlformats.org/presentationml/2006/main">
  <p:tag name="AS_UNIQUEID" val="832"/>
</p:tagLst>
</file>

<file path=ppt/tags/tag464.xml><?xml version="1.0" encoding="utf-8"?>
<p:tagLst xmlns:p="http://schemas.openxmlformats.org/presentationml/2006/main">
  <p:tag name="AS_UNIQUEID" val="833"/>
</p:tagLst>
</file>

<file path=ppt/tags/tag465.xml><?xml version="1.0" encoding="utf-8"?>
<p:tagLst xmlns:p="http://schemas.openxmlformats.org/presentationml/2006/main">
  <p:tag name="AS_UNIQUEID" val="834"/>
</p:tagLst>
</file>

<file path=ppt/tags/tag466.xml><?xml version="1.0" encoding="utf-8"?>
<p:tagLst xmlns:p="http://schemas.openxmlformats.org/presentationml/2006/main">
  <p:tag name="AS_UNIQUEID" val="835"/>
</p:tagLst>
</file>

<file path=ppt/tags/tag467.xml><?xml version="1.0" encoding="utf-8"?>
<p:tagLst xmlns:p="http://schemas.openxmlformats.org/presentationml/2006/main">
  <p:tag name="AS_UNIQUEID" val="836"/>
</p:tagLst>
</file>

<file path=ppt/tags/tag468.xml><?xml version="1.0" encoding="utf-8"?>
<p:tagLst xmlns:p="http://schemas.openxmlformats.org/presentationml/2006/main">
  <p:tag name="AS_UNIQUEID" val="837"/>
</p:tagLst>
</file>

<file path=ppt/tags/tag469.xml><?xml version="1.0" encoding="utf-8"?>
<p:tagLst xmlns:p="http://schemas.openxmlformats.org/presentationml/2006/main">
  <p:tag name="AS_UNIQUEID" val="838"/>
</p:tagLst>
</file>

<file path=ppt/tags/tag470.xml><?xml version="1.0" encoding="utf-8"?>
<p:tagLst xmlns:p="http://schemas.openxmlformats.org/presentationml/2006/main">
  <p:tag name="AS_UNIQUEID" val="839"/>
</p:tagLst>
</file>

<file path=ppt/tags/tag471.xml><?xml version="1.0" encoding="utf-8"?>
<p:tagLst xmlns:p="http://schemas.openxmlformats.org/presentationml/2006/main">
  <p:tag name="AS_UNIQUEID" val="840"/>
</p:tagLst>
</file>

<file path=ppt/tags/tag472.xml><?xml version="1.0" encoding="utf-8"?>
<p:tagLst xmlns:p="http://schemas.openxmlformats.org/presentationml/2006/main">
  <p:tag name="AS_UNIQUEID" val="841"/>
</p:tagLst>
</file>

<file path=ppt/tags/tag473.xml><?xml version="1.0" encoding="utf-8"?>
<p:tagLst xmlns:p="http://schemas.openxmlformats.org/presentationml/2006/main">
  <p:tag name="AS_UNIQUEID" val="842"/>
</p:tagLst>
</file>

<file path=ppt/tags/tag474.xml><?xml version="1.0" encoding="utf-8"?>
<p:tagLst xmlns:p="http://schemas.openxmlformats.org/presentationml/2006/main">
  <p:tag name="AS_UNIQUEID" val="843"/>
</p:tagLst>
</file>

<file path=ppt/tags/tag475.xml><?xml version="1.0" encoding="utf-8"?>
<p:tagLst xmlns:p="http://schemas.openxmlformats.org/presentationml/2006/main">
  <p:tag name="AS_UNIQUEID" val="844"/>
</p:tagLst>
</file>

<file path=ppt/tags/tag476.xml><?xml version="1.0" encoding="utf-8"?>
<p:tagLst xmlns:p="http://schemas.openxmlformats.org/presentationml/2006/main">
  <p:tag name="AS_UNIQUEID" val="845"/>
</p:tagLst>
</file>

<file path=ppt/tags/tag477.xml><?xml version="1.0" encoding="utf-8"?>
<p:tagLst xmlns:p="http://schemas.openxmlformats.org/presentationml/2006/main">
  <p:tag name="AS_UNIQUEID" val="846"/>
</p:tagLst>
</file>

<file path=ppt/tags/tag478.xml><?xml version="1.0" encoding="utf-8"?>
<p:tagLst xmlns:p="http://schemas.openxmlformats.org/presentationml/2006/main">
  <p:tag name="AS_UNIQUEID" val="847"/>
</p:tagLst>
</file>

<file path=ppt/tags/tag479.xml><?xml version="1.0" encoding="utf-8"?>
<p:tagLst xmlns:p="http://schemas.openxmlformats.org/presentationml/2006/main">
  <p:tag name="AS_UNIQUEID" val="848"/>
</p:tagLst>
</file>

<file path=ppt/tags/tag480.xml><?xml version="1.0" encoding="utf-8"?>
<p:tagLst xmlns:p="http://schemas.openxmlformats.org/presentationml/2006/main">
  <p:tag name="AS_UNIQUEID" val="849"/>
</p:tagLst>
</file>

<file path=ppt/tags/tag481.xml><?xml version="1.0" encoding="utf-8"?>
<p:tagLst xmlns:p="http://schemas.openxmlformats.org/presentationml/2006/main">
  <p:tag name="AS_UNIQUEID" val="850"/>
</p:tagLst>
</file>

<file path=ppt/tags/tag482.xml><?xml version="1.0" encoding="utf-8"?>
<p:tagLst xmlns:p="http://schemas.openxmlformats.org/presentationml/2006/main">
  <p:tag name="AS_UNIQUEID" val="851"/>
</p:tagLst>
</file>

<file path=ppt/tags/tag483.xml><?xml version="1.0" encoding="utf-8"?>
<p:tagLst xmlns:p="http://schemas.openxmlformats.org/presentationml/2006/main">
  <p:tag name="AS_UNIQUEID" val="852"/>
</p:tagLst>
</file>

<file path=ppt/tags/tag484.xml><?xml version="1.0" encoding="utf-8"?>
<p:tagLst xmlns:p="http://schemas.openxmlformats.org/presentationml/2006/main">
  <p:tag name="AS_UNIQUEID" val="853"/>
</p:tagLst>
</file>

<file path=ppt/tags/tag485.xml><?xml version="1.0" encoding="utf-8"?>
<p:tagLst xmlns:p="http://schemas.openxmlformats.org/presentationml/2006/main">
  <p:tag name="AS_UNIQUEID" val="854"/>
</p:tagLst>
</file>

<file path=ppt/tags/tag486.xml><?xml version="1.0" encoding="utf-8"?>
<p:tagLst xmlns:p="http://schemas.openxmlformats.org/presentationml/2006/main">
  <p:tag name="AS_UNIQUEID" val="855"/>
</p:tagLst>
</file>

<file path=ppt/tags/tag487.xml><?xml version="1.0" encoding="utf-8"?>
<p:tagLst xmlns:p="http://schemas.openxmlformats.org/presentationml/2006/main">
  <p:tag name="AS_UNIQUEID" val="856"/>
</p:tagLst>
</file>

<file path=ppt/tags/tag488.xml><?xml version="1.0" encoding="utf-8"?>
<p:tagLst xmlns:p="http://schemas.openxmlformats.org/presentationml/2006/main">
  <p:tag name="AS_UNIQUEID" val="857"/>
</p:tagLst>
</file>

<file path=ppt/tags/tag489.xml><?xml version="1.0" encoding="utf-8"?>
<p:tagLst xmlns:p="http://schemas.openxmlformats.org/presentationml/2006/main">
  <p:tag name="AS_UNIQUEID" val="858"/>
</p:tagLst>
</file>

<file path=ppt/tags/tag490.xml><?xml version="1.0" encoding="utf-8"?>
<p:tagLst xmlns:p="http://schemas.openxmlformats.org/presentationml/2006/main">
  <p:tag name="AS_UNIQUEID" val="859"/>
</p:tagLst>
</file>

<file path=ppt/tags/tag491.xml><?xml version="1.0" encoding="utf-8"?>
<p:tagLst xmlns:p="http://schemas.openxmlformats.org/presentationml/2006/main">
  <p:tag name="AS_UNIQUEID" val="860"/>
</p:tagLst>
</file>

<file path=ppt/tags/tag492.xml><?xml version="1.0" encoding="utf-8"?>
<p:tagLst xmlns:p="http://schemas.openxmlformats.org/presentationml/2006/main">
  <p:tag name="AS_UNIQUEID" val="861"/>
</p:tagLst>
</file>

<file path=ppt/tags/tag493.xml><?xml version="1.0" encoding="utf-8"?>
<p:tagLst xmlns:p="http://schemas.openxmlformats.org/presentationml/2006/main">
  <p:tag name="AS_UNIQUEID" val="862"/>
</p:tagLst>
</file>

<file path=ppt/tags/tag494.xml><?xml version="1.0" encoding="utf-8"?>
<p:tagLst xmlns:p="http://schemas.openxmlformats.org/presentationml/2006/main">
  <p:tag name="AS_UNIQUEID" val="562"/>
</p:tagLst>
</file>

<file path=ppt/tags/tag495.xml><?xml version="1.0" encoding="utf-8"?>
<p:tagLst xmlns:p="http://schemas.openxmlformats.org/presentationml/2006/main">
  <p:tag name="AS_UNIQUEID" val="563"/>
</p:tagLst>
</file>

<file path=ppt/tags/tag496.xml><?xml version="1.0" encoding="utf-8"?>
<p:tagLst xmlns:p="http://schemas.openxmlformats.org/presentationml/2006/main">
  <p:tag name="AS_UNIQUEID" val="564"/>
</p:tagLst>
</file>

<file path=ppt/tags/tag497.xml><?xml version="1.0" encoding="utf-8"?>
<p:tagLst xmlns:p="http://schemas.openxmlformats.org/presentationml/2006/main">
  <p:tag name="AS_UNIQUEID" val="565"/>
</p:tagLst>
</file>

<file path=ppt/tags/tag498.xml><?xml version="1.0" encoding="utf-8"?>
<p:tagLst xmlns:p="http://schemas.openxmlformats.org/presentationml/2006/main">
  <p:tag name="AS_UNIQUEID" val="566"/>
</p:tagLst>
</file>

<file path=ppt/tags/tag499.xml><?xml version="1.0" encoding="utf-8"?>
<p:tagLst xmlns:p="http://schemas.openxmlformats.org/presentationml/2006/main">
  <p:tag name="AS_UNIQUEID" val="567"/>
</p:tagLst>
</file>

<file path=ppt/tags/tag500.xml><?xml version="1.0" encoding="utf-8"?>
<p:tagLst xmlns:p="http://schemas.openxmlformats.org/presentationml/2006/main">
  <p:tag name="AS_UNIQUEID" val="568"/>
</p:tagLst>
</file>

<file path=ppt/tags/tag501.xml><?xml version="1.0" encoding="utf-8"?>
<p:tagLst xmlns:p="http://schemas.openxmlformats.org/presentationml/2006/main">
  <p:tag name="AS_UNIQUEID" val="548"/>
</p:tagLst>
</file>

<file path=ppt/tags/tag502.xml><?xml version="1.0" encoding="utf-8"?>
<p:tagLst xmlns:p="http://schemas.openxmlformats.org/presentationml/2006/main">
  <p:tag name="AS_UNIQUEID" val="549"/>
</p:tagLst>
</file>

<file path=ppt/tags/tag503.xml><?xml version="1.0" encoding="utf-8"?>
<p:tagLst xmlns:p="http://schemas.openxmlformats.org/presentationml/2006/main">
  <p:tag name="AS_UNIQUEID" val="550"/>
</p:tagLst>
</file>

<file path=ppt/tags/tag504.xml><?xml version="1.0" encoding="utf-8"?>
<p:tagLst xmlns:p="http://schemas.openxmlformats.org/presentationml/2006/main">
  <p:tag name="AS_UNIQUEID" val="551"/>
</p:tagLst>
</file>

<file path=ppt/tags/tag505.xml><?xml version="1.0" encoding="utf-8"?>
<p:tagLst xmlns:p="http://schemas.openxmlformats.org/presentationml/2006/main">
  <p:tag name="AS_UNIQUEID" val="552"/>
</p:tagLst>
</file>

<file path=ppt/tags/tag506.xml><?xml version="1.0" encoding="utf-8"?>
<p:tagLst xmlns:p="http://schemas.openxmlformats.org/presentationml/2006/main">
  <p:tag name="AS_UNIQUEID" val="553"/>
  <p:tag name="KSO_WM_BEAUTIFY_FLAG" val="#wm#"/>
  <p:tag name="KSO_WM_DIAGRAM_GROUP_CODE" val="l1-1"/>
  <p:tag name="KSO_WM_TAG_VERSION" val="1.0"/>
  <p:tag name="KSO_WM_TEMPLATE_CATEGORY" val="custom"/>
  <p:tag name="KSO_WM_TEMPLATE_INDEX" val="20204187"/>
  <p:tag name="KSO_WM_UNIT_COLOR_SCHEME_PARENT_PAGE" val="0_4"/>
  <p:tag name="KSO_WM_UNIT_COLOR_SCHEME_SHAPE_ID" val="32"/>
  <p:tag name="KSO_WM_UNIT_COMPATIBLE" val="0"/>
  <p:tag name="KSO_WM_UNIT_DIAGRAM_ISNUMVISUAL" val="0"/>
  <p:tag name="KSO_WM_UNIT_DIAGRAM_ISREFERUNIT" val="0"/>
  <p:tag name="KSO_WM_UNIT_HIGHLIGHT" val="0"/>
  <p:tag name="KSO_WM_UNIT_ID" val="custom20204187_4*l_h_f*1_1_1"/>
  <p:tag name="KSO_WM_UNIT_INDEX" val="1_1_1"/>
  <p:tag name="KSO_WM_UNIT_ISCONTENTSTITLE" val="0"/>
  <p:tag name="KSO_WM_UNIT_LAYERLEVEL" val="1_1_1"/>
  <p:tag name="KSO_WM_UNIT_NOCLEAR" val="0"/>
  <p:tag name="KSO_WM_UNIT_PRESET_TEXT" val="单击此处添加标题内容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22"/>
</p:tagLst>
</file>

<file path=ppt/tags/tag507.xml><?xml version="1.0" encoding="utf-8"?>
<p:tagLst xmlns:p="http://schemas.openxmlformats.org/presentationml/2006/main">
  <p:tag name="AS_UNIQUEID" val="554"/>
  <p:tag name="KSO_WM_BEAUTIFY_FLAG" val="#wm#"/>
  <p:tag name="KSO_WM_DIAGRAM_GROUP_CODE" val="l1-1"/>
  <p:tag name="KSO_WM_TAG_VERSION" val="1.0"/>
  <p:tag name="KSO_WM_TEMPLATE_CATEGORY" val="custom"/>
  <p:tag name="KSO_WM_TEMPLATE_INDEX" val="20204187"/>
  <p:tag name="KSO_WM_UNIT_COLOR_SCHEME_PARENT_PAGE" val="0_4"/>
  <p:tag name="KSO_WM_UNIT_COLOR_SCHEME_SHAPE_ID" val="32"/>
  <p:tag name="KSO_WM_UNIT_COMPATIBLE" val="0"/>
  <p:tag name="KSO_WM_UNIT_DIAGRAM_ISNUMVISUAL" val="0"/>
  <p:tag name="KSO_WM_UNIT_DIAGRAM_ISREFERUNIT" val="0"/>
  <p:tag name="KSO_WM_UNIT_HIGHLIGHT" val="0"/>
  <p:tag name="KSO_WM_UNIT_ID" val="custom20204187_4*l_h_f*1_2_1"/>
  <p:tag name="KSO_WM_UNIT_INDEX" val="1_2_1"/>
  <p:tag name="KSO_WM_UNIT_ISCONTENTSTITLE" val="0"/>
  <p:tag name="KSO_WM_UNIT_LAYERLEVEL" val="1_1_1"/>
  <p:tag name="KSO_WM_UNIT_NOCLEAR" val="0"/>
  <p:tag name="KSO_WM_UNIT_PRESET_TEXT" val="单击此处添加标题内容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22"/>
</p:tagLst>
</file>

<file path=ppt/tags/tag508.xml><?xml version="1.0" encoding="utf-8"?>
<p:tagLst xmlns:p="http://schemas.openxmlformats.org/presentationml/2006/main">
  <p:tag name="AS_UNIQUEID" val="555"/>
  <p:tag name="KSO_WM_BEAUTIFY_FLAG" val="#wm#"/>
  <p:tag name="KSO_WM_DIAGRAM_GROUP_CODE" val="l1-1"/>
  <p:tag name="KSO_WM_TAG_VERSION" val="1.0"/>
  <p:tag name="KSO_WM_TEMPLATE_CATEGORY" val="custom"/>
  <p:tag name="KSO_WM_TEMPLATE_INDEX" val="20204187"/>
  <p:tag name="KSO_WM_UNIT_COLOR_SCHEME_PARENT_PAGE" val="0_4"/>
  <p:tag name="KSO_WM_UNIT_COLOR_SCHEME_SHAPE_ID" val="32"/>
  <p:tag name="KSO_WM_UNIT_COMPATIBLE" val="0"/>
  <p:tag name="KSO_WM_UNIT_DIAGRAM_ISNUMVISUAL" val="0"/>
  <p:tag name="KSO_WM_UNIT_DIAGRAM_ISREFERUNIT" val="0"/>
  <p:tag name="KSO_WM_UNIT_HIGHLIGHT" val="0"/>
  <p:tag name="KSO_WM_UNIT_ID" val="custom20204187_4*l_h_f*1_3_1"/>
  <p:tag name="KSO_WM_UNIT_INDEX" val="1_3_1"/>
  <p:tag name="KSO_WM_UNIT_ISCONTENTSTITLE" val="0"/>
  <p:tag name="KSO_WM_UNIT_LAYERLEVEL" val="1_1_1"/>
  <p:tag name="KSO_WM_UNIT_NOCLEAR" val="0"/>
  <p:tag name="KSO_WM_UNIT_PRESET_TEXT" val="单击此处添加标题内容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22"/>
</p:tagLst>
</file>

<file path=ppt/tags/tag509.xml><?xml version="1.0" encoding="utf-8"?>
<p:tagLst xmlns:p="http://schemas.openxmlformats.org/presentationml/2006/main">
  <p:tag name="AS_UNIQUEID" val="556"/>
  <p:tag name="KSO_WM_BEAUTIFY_FLAG" val="#wm#"/>
  <p:tag name="KSO_WM_DIAGRAM_GROUP_CODE" val="l1-1"/>
  <p:tag name="KSO_WM_TAG_VERSION" val="1.0"/>
  <p:tag name="KSO_WM_TEMPLATE_CATEGORY" val="custom"/>
  <p:tag name="KSO_WM_TEMPLATE_INDEX" val="20204187"/>
  <p:tag name="KSO_WM_UNIT_COLOR_SCHEME_PARENT_PAGE" val="0_4"/>
  <p:tag name="KSO_WM_UNIT_COLOR_SCHEME_SHAPE_ID" val="32"/>
  <p:tag name="KSO_WM_UNIT_COMPATIBLE" val="0"/>
  <p:tag name="KSO_WM_UNIT_DIAGRAM_ISNUMVISUAL" val="0"/>
  <p:tag name="KSO_WM_UNIT_DIAGRAM_ISREFERUNIT" val="0"/>
  <p:tag name="KSO_WM_UNIT_HIGHLIGHT" val="0"/>
  <p:tag name="KSO_WM_UNIT_ID" val="custom20204187_4*l_h_f*1_4_1"/>
  <p:tag name="KSO_WM_UNIT_INDEX" val="1_4_1"/>
  <p:tag name="KSO_WM_UNIT_ISCONTENTSTITLE" val="0"/>
  <p:tag name="KSO_WM_UNIT_LAYERLEVEL" val="1_1_1"/>
  <p:tag name="KSO_WM_UNIT_NOCLEAR" val="0"/>
  <p:tag name="KSO_WM_UNIT_PRESET_TEXT" val="单击此处添加标题内容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22"/>
</p:tagLst>
</file>

<file path=ppt/tags/tag510.xml><?xml version="1.0" encoding="utf-8"?>
<p:tagLst xmlns:p="http://schemas.openxmlformats.org/presentationml/2006/main">
  <p:tag name="AS_UNIQUEID" val="557"/>
  <p:tag name="KSO_WM_BEAUTIFY_FLAG" val="#wm#"/>
  <p:tag name="KSO_WM_DIAGRAM_GROUP_CODE" val="l1-1"/>
  <p:tag name="KSO_WM_TAG_VERSION" val="1.0"/>
  <p:tag name="KSO_WM_TEMPLATE_CATEGORY" val="custom"/>
  <p:tag name="KSO_WM_TEMPLATE_INDEX" val="20204187"/>
  <p:tag name="KSO_WM_UNIT_COMPATIBLE" val="0"/>
  <p:tag name="KSO_WM_UNIT_DIAGRAM_ISNUMVISUAL" val="0"/>
  <p:tag name="KSO_WM_UNIT_DIAGRAM_ISREFERUNIT" val="0"/>
  <p:tag name="KSO_WM_UNIT_HIGHLIGHT" val="0"/>
  <p:tag name="KSO_WM_UNIT_ID" val="custom2020418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1"/>
  <p:tag name="KSO_WM_UNIT_VALUE" val="3"/>
</p:tagLst>
</file>

<file path=ppt/tags/tag511.xml><?xml version="1.0" encoding="utf-8"?>
<p:tagLst xmlns:p="http://schemas.openxmlformats.org/presentationml/2006/main">
  <p:tag name="AS_UNIQUEID" val="558"/>
</p:tagLst>
</file>

<file path=ppt/tags/tag512.xml><?xml version="1.0" encoding="utf-8"?>
<p:tagLst xmlns:p="http://schemas.openxmlformats.org/presentationml/2006/main">
  <p:tag name="AS_UNIQUEID" val="559"/>
</p:tagLst>
</file>

<file path=ppt/tags/tag513.xml><?xml version="1.0" encoding="utf-8"?>
<p:tagLst xmlns:p="http://schemas.openxmlformats.org/presentationml/2006/main">
  <p:tag name="AS_UNIQUEID" val="560"/>
</p:tagLst>
</file>

<file path=ppt/tags/tag514.xml><?xml version="1.0" encoding="utf-8"?>
<p:tagLst xmlns:p="http://schemas.openxmlformats.org/presentationml/2006/main">
  <p:tag name="AS_UNIQUEID" val="561"/>
</p:tagLst>
</file>

<file path=ppt/tags/tag5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418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4187"/>
  <p:tag name="KSO_WM_TEMPLATE_MASTER_TYPE" val="1"/>
  <p:tag name="KSO_WM_TEMPLATE_SUBCATEGORY" val="0"/>
</p:tagLst>
</file>

<file path=ppt/tags/tag516.xml><?xml version="1.0" encoding="utf-8"?>
<p:tagLst xmlns:p="http://schemas.openxmlformats.org/presentationml/2006/main">
  <p:tag name="AS_UNIQUEID" val="738"/>
</p:tagLst>
</file>

<file path=ppt/tags/tag517.xml><?xml version="1.0" encoding="utf-8"?>
<p:tagLst xmlns:p="http://schemas.openxmlformats.org/presentationml/2006/main">
  <p:tag name="AS_UNIQUEID" val="739"/>
</p:tagLst>
</file>

<file path=ppt/tags/tag518.xml><?xml version="1.0" encoding="utf-8"?>
<p:tagLst xmlns:p="http://schemas.openxmlformats.org/presentationml/2006/main">
  <p:tag name="AS_UNIQUEID" val="740"/>
</p:tagLst>
</file>

<file path=ppt/tags/tag519.xml><?xml version="1.0" encoding="utf-8"?>
<p:tagLst xmlns:p="http://schemas.openxmlformats.org/presentationml/2006/main">
  <p:tag name="AS_UNIQUEID" val="741"/>
</p:tagLst>
</file>

<file path=ppt/tags/tag520.xml><?xml version="1.0" encoding="utf-8"?>
<p:tagLst xmlns:p="http://schemas.openxmlformats.org/presentationml/2006/main">
  <p:tag name="AS_UNIQUEID" val="74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AS_UNIQUEID" val="74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AS_UNIQUEID" val="744"/>
  <p:tag name="KSO_WM_BEAUTIFY_FLAG" val="#wm#"/>
  <p:tag name="KSO_WM_TAG_VERSION" val="1.0"/>
  <p:tag name="KSO_WM_TEMPLATE_CATEGORY" val="diagram"/>
  <p:tag name="KSO_WM_TEMPLATE_INDEX" val="20200319"/>
  <p:tag name="KSO_WM_UNIT_BLOCK" val="1"/>
  <p:tag name="KSO_WM_UNIT_COMPATIBLE" val="0"/>
  <p:tag name="KSO_WM_UNIT_DEFAULT_FONT" val="24;44;4"/>
  <p:tag name="KSO_WM_UNIT_DIAGRAM_ISNUMVISUAL" val="0"/>
  <p:tag name="KSO_WM_UNIT_DIAGRAM_ISREFERUNIT" val="0"/>
  <p:tag name="KSO_WM_UNIT_HIGHLIGHT" val="0"/>
  <p:tag name="KSO_WM_UNIT_ID" val="diagram2020031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输入大标题"/>
  <p:tag name="KSO_WM_UNIT_SHOW_EDIT_AREA_INDICATION" val="1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6"/>
</p:tagLst>
</file>

<file path=ppt/tags/tag523.xml><?xml version="1.0" encoding="utf-8"?>
<p:tagLst xmlns:p="http://schemas.openxmlformats.org/presentationml/2006/main">
  <p:tag name="AS_UNIQUEID" val="18"/>
</p:tagLst>
</file>

<file path=ppt/tags/tag524.xml><?xml version="1.0" encoding="utf-8"?>
<p:tagLst xmlns:p="http://schemas.openxmlformats.org/presentationml/2006/main">
  <p:tag name="AS_UNIQUEID" val="25"/>
</p:tagLst>
</file>

<file path=ppt/tags/tag525.xml><?xml version="1.0" encoding="utf-8"?>
<p:tagLst xmlns:p="http://schemas.openxmlformats.org/presentationml/2006/main">
  <p:tag name="AS_UNIQUEID" val="28"/>
</p:tagLst>
</file>

<file path=ppt/tags/tag526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00319_1"/>
  <p:tag name="KSO_WM_SLIDE_INDEX" val="1"/>
  <p:tag name="KSO_WM_SLIDE_ITEM_CNT" val="0"/>
  <p:tag name="KSO_WM_SLIDE_LAYOUT" val="a_d_f"/>
  <p:tag name="KSO_WM_SLIDE_LAYOUT_CNT" val="1_3_1"/>
  <p:tag name="KSO_WM_SLIDE_LAYOUT_INFO" val="{&quot;direction&quot;:0,&quot;horizontalAlign&quot;:-1,&quot;verticalAlign&quot;:-1,&quot;type&quot;:1,&quot;diagramDirection&quot;:0,&quot;canSetOverLayout&quot;:0,&quot;isOverLayout&quot;:0,&quot;normalSize&quot;:{&quot;size1&quot;:26.8},&quot;minSize&quot;:{&quot;size1&quot;:26.8},&quot;maxSize&quot;:{&quot;size1&quot;:26.8},&quot;edge&quot;:{&quot;left&quot;:true,&quot;top&quot;:true,&quot;right&quot;:true,&quot;bottom&quot;:true},&quot;backgroundInfo&quot;:[{&quot;type&quot;:&quot;general&quot;,&quot;left&quot;:0.0,&quot;top&quot;:0.0,&quot;right&quot;:0.0,&quot;bottom&quot;:0.0}],&quot;subLayout&quot;:[{&quot;direction&quot;:0,&quot;horizontalAlign&quot;:-1,&quot;verticalAlign&quot;:-1,&quot;type&quot;:0,&quot;diagramDirection&quot;:0,&quot;canSetOverLayout&quot;:0,&quot;isOverLayout&quot;:0,&quot;margin&quot;:{&quot;left&quot;:1.681,&quot;top&quot;:1.676,&quot;right&quot;:1.695,&quot;bottom&quot;:1.698},&quot;edge&quot;:{&quot;left&quot;:true,&quot;top&quot;:true,&quot;right&quot;:true,&quot;bottom&quot;:false}},{&quot;direction&quot;:0,&quot;horizontalAlign&quot;:-1,&quot;verticalAlign&quot;:-1,&quot;type&quot;:0,&quot;diagramDirection&quot;:0,&quot;canSetOverLayout&quot;:0,&quot;isOverLayout&quot;:0,&quot;normalSize&quot;:{&quot;size1&quot;:51.0},&quot;minSize&quot;:{&quot;size1&quot;:45.0},&quot;maxSize&quot;:{&quot;size1&quot;:70.8},&quot;edge&quot;:{&quot;left&quot;:true,&quot;top&quot;:false,&quot;right&quot;:true,&quot;bottom&quot;:true},&quot;subLayout&quot;:[{&quot;direction&quot;:0,&quot;horizontalAlign&quot;:0,&quot;verticalAlign&quot;:0,&quot;type&quot;:1,&quot;diagramDirection&quot;:0,&quot;canSetOverLayout&quot;:1,&quot;isOverLayout&quot;:0,&quot;margin&quot;:{&quot;left&quot;:1.703,&quot;top&quot;:0.026,&quot;right&quot;:1.673,&quot;bottom&quot;:0.88},&quot;marginOverLayout&quot;:{&quot;left&quot;:0.0,&quot;top&quot;:0.026,&quot;right&quot;:0.0,&quot;bottom&quot;:0.88},&quot;edge&quot;:{&quot;left&quot;:true,&quot;top&quot;:false,&quot;right&quot;:true,&quot;bottom&quot;:false}},{&quot;direction&quot;:0,&quot;horizontalAlign&quot;:0,&quot;verticalAlign&quot;:0,&quot;type&quot;:0,&quot;diagramDirection&quot;:0,&quot;canSetOverLayout&quot;:0,&quot;isOverLayout&quot;:0,&quot;margin&quot;:{&quot;left&quot;:1.681,&quot;top&quot;:0.026,&quot;right&quot;:1.695,&quot;bottom&quot;:2.887},&quot;edge&quot;:{&quot;left&quot;:true,&quot;top&quot;:false,&quot;right&quot;:true,&quot;bottom&quot;:true}}]}]}"/>
  <p:tag name="KSO_WM_SLIDE_POSITION" val="47*47"/>
  <p:tag name="KSO_WM_SLIDE_RATIO" val="1.777778"/>
  <p:tag name="KSO_WM_SLIDE_SIZE" val="865*364"/>
  <p:tag name="KSO_WM_SLIDE_SUBTYPE" val="picTxt"/>
  <p:tag name="KSO_WM_SLIDE_TYPE" val="text"/>
  <p:tag name="KSO_WM_TAG_VERSION" val="1.0"/>
  <p:tag name="KSO_WM_TEMPLATE_CATEGORY" val="diagram"/>
  <p:tag name="KSO_WM_TEMPLATE_COLOR_TYPE" val="1"/>
  <p:tag name="KSO_WM_TEMPLATE_INDEX" val="20200319"/>
  <p:tag name="KSO_WM_TEMPLATE_MASTER_TYPE" val="0"/>
  <p:tag name="KSO_WM_TEMPLATE_SUBCATEGORY" val="11"/>
  <p:tag name="KSO_WM_UNIT_SHOW_EDIT_AREA_INDICATION" val="1"/>
</p:tagLst>
</file>

<file path=ppt/tags/tag527.xml><?xml version="1.0" encoding="utf-8"?>
<p:tagLst xmlns:p="http://schemas.openxmlformats.org/presentationml/2006/main">
  <p:tag name="AS_UNIQUEID" val="745"/>
</p:tagLst>
</file>

<file path=ppt/tags/tag528.xml><?xml version="1.0" encoding="utf-8"?>
<p:tagLst xmlns:p="http://schemas.openxmlformats.org/presentationml/2006/main">
  <p:tag name="AS_UNIQUEID" val="746"/>
  <p:tag name="KSO_WM_UNIT_PLACING_PICTURE_USER_VIEWPORT" val="{&quot;height&quot;:4935,&quot;width&quot;:7200}"/>
</p:tagLst>
</file>

<file path=ppt/tags/tag529.xml><?xml version="1.0" encoding="utf-8"?>
<p:tagLst xmlns:p="http://schemas.openxmlformats.org/presentationml/2006/main">
  <p:tag name="AS_UNIQUEID" val="747"/>
</p:tagLst>
</file>

<file path=ppt/tags/tag530.xml><?xml version="1.0" encoding="utf-8"?>
<p:tagLst xmlns:p="http://schemas.openxmlformats.org/presentationml/2006/main">
  <p:tag name="KSO_WM_BEAUTIFY_FLAG" val="#wm#"/>
  <p:tag name="KSO_WM_TEMPLATE_CATEGORY" val="diagram"/>
  <p:tag name="KSO_WM_TEMPLATE_INDEX" val="20200319"/>
</p:tagLst>
</file>

<file path=ppt/tags/tag531.xml><?xml version="1.0" encoding="utf-8"?>
<p:tagLst xmlns:p="http://schemas.openxmlformats.org/presentationml/2006/main">
  <p:tag name="AS_UNIQUEID" val="748"/>
</p:tagLst>
</file>

<file path=ppt/tags/tag532.xml><?xml version="1.0" encoding="utf-8"?>
<p:tagLst xmlns:p="http://schemas.openxmlformats.org/presentationml/2006/main">
  <p:tag name="AS_UNIQUEID" val="749"/>
</p:tagLst>
</file>

<file path=ppt/tags/tag533.xml><?xml version="1.0" encoding="utf-8"?>
<p:tagLst xmlns:p="http://schemas.openxmlformats.org/presentationml/2006/main">
  <p:tag name="AS_UNIQUEID" val="750"/>
</p:tagLst>
</file>

<file path=ppt/tags/tag534.xml><?xml version="1.0" encoding="utf-8"?>
<p:tagLst xmlns:p="http://schemas.openxmlformats.org/presentationml/2006/main">
  <p:tag name="AS_UNIQUEID" val="31"/>
  <p:tag name="KSO_WM_UNIT_PLACING_PICTURE_USER_VIEWPORT" val="{&quot;height&quot;:7088,&quot;width&quot;:8320}"/>
</p:tagLst>
</file>

<file path=ppt/tags/tag535.xml><?xml version="1.0" encoding="utf-8"?>
<p:tagLst xmlns:p="http://schemas.openxmlformats.org/presentationml/2006/main">
  <p:tag name="KSO_WM_BEAUTIFY_FLAG" val="#wm#"/>
  <p:tag name="KSO_WM_TEMPLATE_CATEGORY" val="diagram"/>
  <p:tag name="KSO_WM_TEMPLATE_INDEX" val="20200319"/>
</p:tagLst>
</file>

<file path=ppt/tags/tag536.xml><?xml version="1.0" encoding="utf-8"?>
<p:tagLst xmlns:p="http://schemas.openxmlformats.org/presentationml/2006/main">
  <p:tag name="AS_UNIQUEID" val="751"/>
</p:tagLst>
</file>

<file path=ppt/tags/tag537.xml><?xml version="1.0" encoding="utf-8"?>
<p:tagLst xmlns:p="http://schemas.openxmlformats.org/presentationml/2006/main">
  <p:tag name="AS_UNIQUEID" val="752"/>
</p:tagLst>
</file>

<file path=ppt/tags/tag538.xml><?xml version="1.0" encoding="utf-8"?>
<p:tagLst xmlns:p="http://schemas.openxmlformats.org/presentationml/2006/main">
  <p:tag name="AS_UNIQUEID" val="753"/>
</p:tagLst>
</file>

<file path=ppt/tags/tag539.xml><?xml version="1.0" encoding="utf-8"?>
<p:tagLst xmlns:p="http://schemas.openxmlformats.org/presentationml/2006/main">
  <p:tag name="KSO_WM_BEAUTIFY_FLAG" val="#wm#"/>
  <p:tag name="KSO_WM_TEMPLATE_CATEGORY" val="diagram"/>
  <p:tag name="KSO_WM_TEMPLATE_INDEX" val="20200319"/>
</p:tagLst>
</file>

<file path=ppt/tags/tag540.xml><?xml version="1.0" encoding="utf-8"?>
<p:tagLst xmlns:p="http://schemas.openxmlformats.org/presentationml/2006/main">
  <p:tag name="AS_UNIQUEID" val="754"/>
</p:tagLst>
</file>

<file path=ppt/tags/tag541.xml><?xml version="1.0" encoding="utf-8"?>
<p:tagLst xmlns:p="http://schemas.openxmlformats.org/presentationml/2006/main">
  <p:tag name="AS_UNIQUEID" val="755"/>
</p:tagLst>
</file>

<file path=ppt/tags/tag542.xml><?xml version="1.0" encoding="utf-8"?>
<p:tagLst xmlns:p="http://schemas.openxmlformats.org/presentationml/2006/main">
  <p:tag name="KSO_WM_BEAUTIFY_FLAG" val="#wm#"/>
  <p:tag name="KSO_WM_TEMPLATE_CATEGORY" val="diagram"/>
  <p:tag name="KSO_WM_TEMPLATE_INDEX" val="20200319"/>
</p:tagLst>
</file>

<file path=ppt/tags/tag543.xml><?xml version="1.0" encoding="utf-8"?>
<p:tagLst xmlns:p="http://schemas.openxmlformats.org/presentationml/2006/main">
  <p:tag name="AS_UNIQUEID" val="756"/>
</p:tagLst>
</file>

<file path=ppt/tags/tag544.xml><?xml version="1.0" encoding="utf-8"?>
<p:tagLst xmlns:p="http://schemas.openxmlformats.org/presentationml/2006/main">
  <p:tag name="AS_UNIQUEID" val="757"/>
</p:tagLst>
</file>

<file path=ppt/tags/tag545.xml><?xml version="1.0" encoding="utf-8"?>
<p:tagLst xmlns:p="http://schemas.openxmlformats.org/presentationml/2006/main">
  <p:tag name="AS_UNIQUEID" val="60"/>
</p:tagLst>
</file>

<file path=ppt/tags/tag546.xml><?xml version="1.0" encoding="utf-8"?>
<p:tagLst xmlns:p="http://schemas.openxmlformats.org/presentationml/2006/main">
  <p:tag name="AS_UNIQUEID" val="62"/>
</p:tagLst>
</file>

<file path=ppt/tags/tag547.xml><?xml version="1.0" encoding="utf-8"?>
<p:tagLst xmlns:p="http://schemas.openxmlformats.org/presentationml/2006/main">
  <p:tag name="AS_UNIQUEID" val="758"/>
</p:tagLst>
</file>

<file path=ppt/tags/tag548.xml><?xml version="1.0" encoding="utf-8"?>
<p:tagLst xmlns:p="http://schemas.openxmlformats.org/presentationml/2006/main">
  <p:tag name="KSO_WM_BEAUTIFY_FLAG" val="#wm#"/>
  <p:tag name="KSO_WM_TEMPLATE_CATEGORY" val="diagram"/>
  <p:tag name="KSO_WM_TEMPLATE_INDEX" val="20200319"/>
</p:tagLst>
</file>

<file path=ppt/tags/tag549.xml><?xml version="1.0" encoding="utf-8"?>
<p:tagLst xmlns:p="http://schemas.openxmlformats.org/presentationml/2006/main">
  <p:tag name="AS_UNIQUEID" val="759"/>
</p:tagLst>
</file>

<file path=ppt/tags/tag550.xml><?xml version="1.0" encoding="utf-8"?>
<p:tagLst xmlns:p="http://schemas.openxmlformats.org/presentationml/2006/main">
  <p:tag name="AS_UNIQUEID" val="58"/>
</p:tagLst>
</file>

<file path=ppt/tags/tag551.xml><?xml version="1.0" encoding="utf-8"?>
<p:tagLst xmlns:p="http://schemas.openxmlformats.org/presentationml/2006/main">
  <p:tag name="AS_UNIQUEID" val="59"/>
</p:tagLst>
</file>

<file path=ppt/tags/tag552.xml><?xml version="1.0" encoding="utf-8"?>
<p:tagLst xmlns:p="http://schemas.openxmlformats.org/presentationml/2006/main">
  <p:tag name="AS_UNIQUEID" val="760"/>
</p:tagLst>
</file>

<file path=ppt/tags/tag553.xml><?xml version="1.0" encoding="utf-8"?>
<p:tagLst xmlns:p="http://schemas.openxmlformats.org/presentationml/2006/main">
  <p:tag name="AS_UNIQUEID" val="364"/>
</p:tagLst>
</file>

<file path=ppt/tags/tag554.xml><?xml version="1.0" encoding="utf-8"?>
<p:tagLst xmlns:p="http://schemas.openxmlformats.org/presentationml/2006/main">
  <p:tag name="AS_UNIQUEID" val="365"/>
</p:tagLst>
</file>

<file path=ppt/tags/tag555.xml><?xml version="1.0" encoding="utf-8"?>
<p:tagLst xmlns:p="http://schemas.openxmlformats.org/presentationml/2006/main">
  <p:tag name="AS_UNIQUEID" val="366"/>
</p:tagLst>
</file>

<file path=ppt/tags/tag556.xml><?xml version="1.0" encoding="utf-8"?>
<p:tagLst xmlns:p="http://schemas.openxmlformats.org/presentationml/2006/main">
  <p:tag name="AS_UNIQUEID" val="761"/>
</p:tagLst>
</file>

<file path=ppt/tags/tag557.xml><?xml version="1.0" encoding="utf-8"?>
<p:tagLst xmlns:p="http://schemas.openxmlformats.org/presentationml/2006/main">
  <p:tag name="AS_UNIQUEID" val="67"/>
</p:tagLst>
</file>

<file path=ppt/tags/tag558.xml><?xml version="1.0" encoding="utf-8"?>
<p:tagLst xmlns:p="http://schemas.openxmlformats.org/presentationml/2006/main">
  <p:tag name="AS_UNIQUEID" val="762"/>
</p:tagLst>
</file>

<file path=ppt/tags/tag559.xml><?xml version="1.0" encoding="utf-8"?>
<p:tagLst xmlns:p="http://schemas.openxmlformats.org/presentationml/2006/main">
  <p:tag name="AS_UNIQUEID" val="763"/>
</p:tagLst>
</file>

<file path=ppt/tags/tag560.xml><?xml version="1.0" encoding="utf-8"?>
<p:tagLst xmlns:p="http://schemas.openxmlformats.org/presentationml/2006/main">
  <p:tag name="AS_UNIQUEID" val="764"/>
</p:tagLst>
</file>

<file path=ppt/tags/tag561.xml><?xml version="1.0" encoding="utf-8"?>
<p:tagLst xmlns:p="http://schemas.openxmlformats.org/presentationml/2006/main">
  <p:tag name="AS_UNIQUEID" val="765"/>
</p:tagLst>
</file>

<file path=ppt/tags/tag562.xml><?xml version="1.0" encoding="utf-8"?>
<p:tagLst xmlns:p="http://schemas.openxmlformats.org/presentationml/2006/main">
  <p:tag name="AS_UNIQUEID" val="766"/>
</p:tagLst>
</file>

<file path=ppt/tags/tag563.xml><?xml version="1.0" encoding="utf-8"?>
<p:tagLst xmlns:p="http://schemas.openxmlformats.org/presentationml/2006/main">
  <p:tag name="AS_UNIQUEID" val="767"/>
</p:tagLst>
</file>

<file path=ppt/tags/tag564.xml><?xml version="1.0" encoding="utf-8"?>
<p:tagLst xmlns:p="http://schemas.openxmlformats.org/presentationml/2006/main">
  <p:tag name="AS_UNIQUEID" val="768"/>
</p:tagLst>
</file>

<file path=ppt/tags/tag565.xml><?xml version="1.0" encoding="utf-8"?>
<p:tagLst xmlns:p="http://schemas.openxmlformats.org/presentationml/2006/main">
  <p:tag name="AS_UNIQUEID" val="769"/>
</p:tagLst>
</file>

<file path=ppt/tags/tag566.xml><?xml version="1.0" encoding="utf-8"?>
<p:tagLst xmlns:p="http://schemas.openxmlformats.org/presentationml/2006/main">
  <p:tag name="AS_UNIQUEID" val="770"/>
</p:tagLst>
</file>

<file path=ppt/tags/tag567.xml><?xml version="1.0" encoding="utf-8"?>
<p:tagLst xmlns:p="http://schemas.openxmlformats.org/presentationml/2006/main">
  <p:tag name="AS_UNIQUEID" val="771"/>
</p:tagLst>
</file>

<file path=ppt/tags/tag568.xml><?xml version="1.0" encoding="utf-8"?>
<p:tagLst xmlns:p="http://schemas.openxmlformats.org/presentationml/2006/main">
  <p:tag name="AS_UNIQUEID" val="772"/>
</p:tagLst>
</file>

<file path=ppt/tags/tag569.xml><?xml version="1.0" encoding="utf-8"?>
<p:tagLst xmlns:p="http://schemas.openxmlformats.org/presentationml/2006/main">
  <p:tag name="AS_UNIQUEID" val="773"/>
</p:tagLst>
</file>

<file path=ppt/tags/tag570.xml><?xml version="1.0" encoding="utf-8"?>
<p:tagLst xmlns:p="http://schemas.openxmlformats.org/presentationml/2006/main">
  <p:tag name="AS_UNIQUEID" val="774"/>
</p:tagLst>
</file>

<file path=ppt/tags/tag571.xml><?xml version="1.0" encoding="utf-8"?>
<p:tagLst xmlns:p="http://schemas.openxmlformats.org/presentationml/2006/main">
  <p:tag name="AS_UNIQUEID" val="775"/>
</p:tagLst>
</file>

<file path=ppt/tags/tag572.xml><?xml version="1.0" encoding="utf-8"?>
<p:tagLst xmlns:p="http://schemas.openxmlformats.org/presentationml/2006/main">
  <p:tag name="AS_UNIQUEID" val="776"/>
</p:tagLst>
</file>

<file path=ppt/tags/tag573.xml><?xml version="1.0" encoding="utf-8"?>
<p:tagLst xmlns:p="http://schemas.openxmlformats.org/presentationml/2006/main">
  <p:tag name="AS_UNIQUEID" val="777"/>
</p:tagLst>
</file>

<file path=ppt/tags/tag574.xml><?xml version="1.0" encoding="utf-8"?>
<p:tagLst xmlns:p="http://schemas.openxmlformats.org/presentationml/2006/main">
  <p:tag name="AS_UNIQUEID" val="778"/>
</p:tagLst>
</file>

<file path=ppt/tags/tag575.xml><?xml version="1.0" encoding="utf-8"?>
<p:tagLst xmlns:p="http://schemas.openxmlformats.org/presentationml/2006/main">
  <p:tag name="AS_UNIQUEID" val="779"/>
</p:tagLst>
</file>

<file path=ppt/tags/tag576.xml><?xml version="1.0" encoding="utf-8"?>
<p:tagLst xmlns:p="http://schemas.openxmlformats.org/presentationml/2006/main">
  <p:tag name="AS_UNIQUEID" val="780"/>
</p:tagLst>
</file>

<file path=ppt/tags/tag577.xml><?xml version="1.0" encoding="utf-8"?>
<p:tagLst xmlns:p="http://schemas.openxmlformats.org/presentationml/2006/main">
  <p:tag name="AS_UNIQUEID" val="781"/>
</p:tagLst>
</file>

<file path=ppt/tags/tag578.xml><?xml version="1.0" encoding="utf-8"?>
<p:tagLst xmlns:p="http://schemas.openxmlformats.org/presentationml/2006/main">
  <p:tag name="AS_UNIQUEID" val="782"/>
</p:tagLst>
</file>

<file path=ppt/tags/tag579.xml><?xml version="1.0" encoding="utf-8"?>
<p:tagLst xmlns:p="http://schemas.openxmlformats.org/presentationml/2006/main">
  <p:tag name="AS_UNIQUEID" val="863"/>
</p:tagLst>
</file>

<file path=ppt/tags/tag580.xml><?xml version="1.0" encoding="utf-8"?>
<p:tagLst xmlns:p="http://schemas.openxmlformats.org/presentationml/2006/main">
  <p:tag name="AS_UNIQUEID" val="131"/>
</p:tagLst>
</file>

<file path=ppt/tags/tag581.xml><?xml version="1.0" encoding="utf-8"?>
<p:tagLst xmlns:p="http://schemas.openxmlformats.org/presentationml/2006/main">
  <p:tag name="AS_UNIQUEID" val="132"/>
</p:tagLst>
</file>

<file path=ppt/tags/tag582.xml><?xml version="1.0" encoding="utf-8"?>
<p:tagLst xmlns:p="http://schemas.openxmlformats.org/presentationml/2006/main">
  <p:tag name="AS_UNIQUEID" val="133"/>
</p:tagLst>
</file>

<file path=ppt/tags/tag583.xml><?xml version="1.0" encoding="utf-8"?>
<p:tagLst xmlns:p="http://schemas.openxmlformats.org/presentationml/2006/main">
  <p:tag name="AS_UNIQUEID" val="134"/>
</p:tagLst>
</file>

<file path=ppt/tags/tag584.xml><?xml version="1.0" encoding="utf-8"?>
<p:tagLst xmlns:p="http://schemas.openxmlformats.org/presentationml/2006/main">
  <p:tag name="AS_UNIQUEID" val="135"/>
</p:tagLst>
</file>

<file path=ppt/tags/tag585.xml><?xml version="1.0" encoding="utf-8"?>
<p:tagLst xmlns:p="http://schemas.openxmlformats.org/presentationml/2006/main">
  <p:tag name="AS_UNIQUEID" val="864"/>
</p:tagLst>
</file>

<file path=ppt/tags/tag586.xml><?xml version="1.0" encoding="utf-8"?>
<p:tagLst xmlns:p="http://schemas.openxmlformats.org/presentationml/2006/main">
  <p:tag name="AS_UNIQUEID" val="136"/>
</p:tagLst>
</file>

<file path=ppt/tags/tag587.xml><?xml version="1.0" encoding="utf-8"?>
<p:tagLst xmlns:p="http://schemas.openxmlformats.org/presentationml/2006/main">
  <p:tag name="AS_UNIQUEID" val="137"/>
</p:tagLst>
</file>

<file path=ppt/tags/tag588.xml><?xml version="1.0" encoding="utf-8"?>
<p:tagLst xmlns:p="http://schemas.openxmlformats.org/presentationml/2006/main">
  <p:tag name="AS_UNIQUEID" val="138"/>
</p:tagLst>
</file>

<file path=ppt/tags/tag589.xml><?xml version="1.0" encoding="utf-8"?>
<p:tagLst xmlns:p="http://schemas.openxmlformats.org/presentationml/2006/main">
  <p:tag name="AS_UNIQUEID" val="865"/>
</p:tagLst>
</file>

<file path=ppt/tags/tag590.xml><?xml version="1.0" encoding="utf-8"?>
<p:tagLst xmlns:p="http://schemas.openxmlformats.org/presentationml/2006/main">
  <p:tag name="AS_UNIQUEID" val="139"/>
</p:tagLst>
</file>

<file path=ppt/tags/tag591.xml><?xml version="1.0" encoding="utf-8"?>
<p:tagLst xmlns:p="http://schemas.openxmlformats.org/presentationml/2006/main">
  <p:tag name="AS_UNIQUEID" val="140"/>
</p:tagLst>
</file>

<file path=ppt/tags/tag592.xml><?xml version="1.0" encoding="utf-8"?>
<p:tagLst xmlns:p="http://schemas.openxmlformats.org/presentationml/2006/main">
  <p:tag name="AS_UNIQUEID" val="866"/>
</p:tagLst>
</file>

<file path=ppt/tags/tag593.xml><?xml version="1.0" encoding="utf-8"?>
<p:tagLst xmlns:p="http://schemas.openxmlformats.org/presentationml/2006/main">
  <p:tag name="AS_UNIQUEID" val="141"/>
</p:tagLst>
</file>

<file path=ppt/tags/tag594.xml><?xml version="1.0" encoding="utf-8"?>
<p:tagLst xmlns:p="http://schemas.openxmlformats.org/presentationml/2006/main">
  <p:tag name="AS_UNIQUEID" val="142"/>
</p:tagLst>
</file>

<file path=ppt/tags/tag595.xml><?xml version="1.0" encoding="utf-8"?>
<p:tagLst xmlns:p="http://schemas.openxmlformats.org/presentationml/2006/main">
  <p:tag name="AS_UNIQUEID" val="143"/>
</p:tagLst>
</file>

<file path=ppt/tags/tag596.xml><?xml version="1.0" encoding="utf-8"?>
<p:tagLst xmlns:p="http://schemas.openxmlformats.org/presentationml/2006/main">
  <p:tag name="AS_UNIQUEID" val="867"/>
</p:tagLst>
</file>

<file path=ppt/tags/tag597.xml><?xml version="1.0" encoding="utf-8"?>
<p:tagLst xmlns:p="http://schemas.openxmlformats.org/presentationml/2006/main">
  <p:tag name="AS_UNIQUEID" val="161"/>
</p:tagLst>
</file>

<file path=ppt/tags/tag598.xml><?xml version="1.0" encoding="utf-8"?>
<p:tagLst xmlns:p="http://schemas.openxmlformats.org/presentationml/2006/main">
  <p:tag name="AS_UNIQUEID" val="162"/>
</p:tagLst>
</file>

<file path=ppt/tags/tag599.xml><?xml version="1.0" encoding="utf-8"?>
<p:tagLst xmlns:p="http://schemas.openxmlformats.org/presentationml/2006/main">
  <p:tag name="AS_UNIQUEID" val="163"/>
</p:tagLst>
</file>

<file path=ppt/tags/tag600.xml><?xml version="1.0" encoding="utf-8"?>
<p:tagLst xmlns:p="http://schemas.openxmlformats.org/presentationml/2006/main">
  <p:tag name="AS_UNIQUEID" val="164"/>
</p:tagLst>
</file>

<file path=ppt/tags/tag601.xml><?xml version="1.0" encoding="utf-8"?>
<p:tagLst xmlns:p="http://schemas.openxmlformats.org/presentationml/2006/main">
  <p:tag name="AS_UNIQUEID" val="165"/>
</p:tagLst>
</file>

<file path=ppt/tags/tag602.xml><?xml version="1.0" encoding="utf-8"?>
<p:tagLst xmlns:p="http://schemas.openxmlformats.org/presentationml/2006/main">
  <p:tag name="AS_UNIQUEID" val="166"/>
</p:tagLst>
</file>

<file path=ppt/tags/tag603.xml><?xml version="1.0" encoding="utf-8"?>
<p:tagLst xmlns:p="http://schemas.openxmlformats.org/presentationml/2006/main">
  <p:tag name="AS_UNIQUEID" val="868"/>
</p:tagLst>
</file>

<file path=ppt/tags/tag604.xml><?xml version="1.0" encoding="utf-8"?>
<p:tagLst xmlns:p="http://schemas.openxmlformats.org/presentationml/2006/main">
  <p:tag name="AS_UNIQUEID" val="167"/>
</p:tagLst>
</file>

<file path=ppt/tags/tag605.xml><?xml version="1.0" encoding="utf-8"?>
<p:tagLst xmlns:p="http://schemas.openxmlformats.org/presentationml/2006/main">
  <p:tag name="AS_UNIQUEID" val="168"/>
</p:tagLst>
</file>

<file path=ppt/tags/tag606.xml><?xml version="1.0" encoding="utf-8"?>
<p:tagLst xmlns:p="http://schemas.openxmlformats.org/presentationml/2006/main">
  <p:tag name="AS_UNIQUEID" val="869"/>
</p:tagLst>
</file>

<file path=ppt/tags/tag607.xml><?xml version="1.0" encoding="utf-8"?>
<p:tagLst xmlns:p="http://schemas.openxmlformats.org/presentationml/2006/main">
  <p:tag name="AS_UNIQUEID" val="181"/>
</p:tagLst>
</file>

<file path=ppt/tags/tag608.xml><?xml version="1.0" encoding="utf-8"?>
<p:tagLst xmlns:p="http://schemas.openxmlformats.org/presentationml/2006/main">
  <p:tag name="AS_UNIQUEID" val="182"/>
</p:tagLst>
</file>

<file path=ppt/tags/tag609.xml><?xml version="1.0" encoding="utf-8"?>
<p:tagLst xmlns:p="http://schemas.openxmlformats.org/presentationml/2006/main">
  <p:tag name="AS_UNIQUEID" val="183"/>
</p:tagLst>
</file>

<file path=ppt/tags/tag610.xml><?xml version="1.0" encoding="utf-8"?>
<p:tagLst xmlns:p="http://schemas.openxmlformats.org/presentationml/2006/main">
  <p:tag name="AS_UNIQUEID" val="184"/>
</p:tagLst>
</file>

<file path=ppt/tags/tag611.xml><?xml version="1.0" encoding="utf-8"?>
<p:tagLst xmlns:p="http://schemas.openxmlformats.org/presentationml/2006/main">
  <p:tag name="AS_UNIQUEID" val="185"/>
</p:tagLst>
</file>

<file path=ppt/tags/tag612.xml><?xml version="1.0" encoding="utf-8"?>
<p:tagLst xmlns:p="http://schemas.openxmlformats.org/presentationml/2006/main">
  <p:tag name="AS_UNIQUEID" val="945"/>
</p:tagLst>
</file>

<file path=ppt/tags/tag613.xml><?xml version="1.0" encoding="utf-8"?>
<p:tagLst xmlns:p="http://schemas.openxmlformats.org/presentationml/2006/main">
  <p:tag name="AS_UNIQUEID" val="946"/>
</p:tagLst>
</file>

<file path=ppt/tags/tag6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1428">
      <a:dk1>
        <a:sysClr val="windowText" lastClr="000000"/>
      </a:dk1>
      <a:lt1>
        <a:sysClr val="window" lastClr="FFFFFF"/>
      </a:lt1>
      <a:dk2>
        <a:srgbClr val="EFEDEC"/>
      </a:dk2>
      <a:lt2>
        <a:srgbClr val="FFFFFF"/>
      </a:lt2>
      <a:accent1>
        <a:srgbClr val="C29C69"/>
      </a:accent1>
      <a:accent2>
        <a:srgbClr val="83A289"/>
      </a:accent2>
      <a:accent3>
        <a:srgbClr val="44A7A9"/>
      </a:accent3>
      <a:accent4>
        <a:srgbClr val="29A79F"/>
      </a:accent4>
      <a:accent5>
        <a:srgbClr val="33A26B"/>
      </a:accent5>
      <a:accent6>
        <a:srgbClr val="3D9D37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ysClr val="windowText" lastClr="000000"/>
      </a:dk1>
      <a:lt1>
        <a:sysClr val="window" lastClr="FFFFFF"/>
      </a:lt1>
      <a:dk2>
        <a:srgbClr val="EFEDEC"/>
      </a:dk2>
      <a:lt2>
        <a:srgbClr val="FFFFFF"/>
      </a:lt2>
      <a:accent1>
        <a:srgbClr val="C29C69"/>
      </a:accent1>
      <a:accent2>
        <a:srgbClr val="83A289"/>
      </a:accent2>
      <a:accent3>
        <a:srgbClr val="44A7A9"/>
      </a:accent3>
      <a:accent4>
        <a:srgbClr val="29A79F"/>
      </a:accent4>
      <a:accent5>
        <a:srgbClr val="33A26B"/>
      </a:accent5>
      <a:accent6>
        <a:srgbClr val="3D9D37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诗情画意">
  <a:themeElements>
    <a:clrScheme name="诗情画意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765"/>
      </a:accent4>
      <a:accent5>
        <a:srgbClr val="F3FAFF"/>
      </a:accent5>
      <a:accent6>
        <a:srgbClr val="2D5CE7"/>
      </a:accent6>
      <a:hlink>
        <a:srgbClr val="DC5900"/>
      </a:hlink>
      <a:folHlink>
        <a:srgbClr val="7979A5"/>
      </a:folHlink>
    </a:clrScheme>
    <a:fontScheme name="诗情画意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3">
      <vt:lpstr>Arial</vt:lpstr>
      <vt:lpstr>Calibri</vt:lpstr>
      <vt:lpstr>微软雅黑</vt:lpstr>
      <vt:lpstr>隶书</vt:lpstr>
      <vt:lpstr>汉仪尚巍手书W</vt:lpstr>
      <vt:lpstr>方正粗黑宋简体</vt:lpstr>
      <vt:lpstr>Calibri Light</vt:lpstr>
      <vt:lpstr>Segoe UI</vt:lpstr>
      <vt:lpstr>宋体</vt:lpstr>
      <vt:lpstr>Times New Roman</vt:lpstr>
      <vt:lpstr>黑体</vt:lpstr>
      <vt:lpstr>Wingdings</vt:lpstr>
      <vt:lpstr>楷体</vt:lpstr>
      <vt:lpstr>方正姚体</vt:lpstr>
      <vt:lpstr>楷体_GB2312</vt:lpstr>
      <vt:lpstr>Office Theme</vt:lpstr>
      <vt:lpstr>PowerPoint Presentation</vt:lpstr>
      <vt:lpstr>PowerPoint Presentation</vt:lpstr>
      <vt:lpstr>PowerPoint Presentation</vt:lpstr>
      <vt:lpstr>关于滕王阁：</vt:lpstr>
      <vt:lpstr>关于作者</vt:lpstr>
      <vt:lpstr>PowerPoint Presentation</vt:lpstr>
      <vt:lpstr>PowerPoint Presentation</vt:lpstr>
      <vt:lpstr>文体知识</vt:lpstr>
      <vt:lpstr>PowerPoint Presentation</vt:lpstr>
      <vt:lpstr>赏析第一部分</vt:lpstr>
      <vt:lpstr>PowerPoint Presentation</vt:lpstr>
      <vt:lpstr>PowerPoint Presentation</vt:lpstr>
      <vt:lpstr>PowerPoint Presentation</vt:lpstr>
      <vt:lpstr>第二部分 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2024-09-10T03:30:02.960</cp:lastPrinted>
  <dcterms:created xsi:type="dcterms:W3CDTF">2024-09-09T19:30:02Z</dcterms:created>
  <dcterms:modified xsi:type="dcterms:W3CDTF">2024-09-09T19:30:08Z</dcterms:modified>
</cp:coreProperties>
</file>