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E261F-8947-4CB3-874B-D58BD418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9C32-67A1-466B-A34D-EB29D8CC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C951C-341D-4C0F-9031-77251ABF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19B8C-2E2F-4687-B921-E78BE8E3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72B4D-63EE-4E2A-BA51-690F6693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CE259-54EE-46B9-9C10-B7B954B0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4B33E-B769-477F-8D14-FFC189E9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A5BA7-DFDC-470F-9312-2ACB31F9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4B881-590B-430C-96BE-E2184F1B5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0F60-8D6D-4513-84CC-80DBCBC2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61F9B-1BF2-466E-90EE-DC9458CC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6020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《职业卫生评价》ppt课件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职业卫生评价标准与规范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职业卫生评价概述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职业卫生评价是对企业、事业单位和个体经济组织等用人单位的劳动环境进行全面、系统的卫生学调查，识别、评价和控制职业病危害因素，保障劳动者健康及其相关权益的过程。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通过对工作场所的卫生学调查和评价，识别、评估和控制职业病危害因素，预防职业病的发生，保护劳动者健康，提高生产效率。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危害因素识别与评价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分析收集的数据，识别出存在的职业病危害因素，评估其危害程度和可能对劳动者健康的影响。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通过实地考察、检测和监测等方法，收集工作场所环境和劳动者的相关数据。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收集相关资料，确定评价范围和评价内容，制定评价方案。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根据评价结果，提出针对性的风险控制措施和建议，降低职业病危害因素对劳动者健康的影响。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撰写评价报告，汇总评价过程、结果和建议，向相关方报告。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保障劳动者健康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通过职业卫生评价，及时发现和消除职业病危害因素，有效预防职业病的发生，保护劳动者的健康。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良好的职业卫生条件可以改善劳动者的工作环境和心理状态，提高生产效率和工作质量。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企业重视职业卫生评价，积极采取措施控制职业病危害因素，有利于树立良好的社会形象，吸引人才和投资，促进企业的可持续发展。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职业卫生评价方法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通过识别、分析和评估职业卫生风险，采取相应的预防和控制措施，降低职业病的发生率。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法是一种系统的方法，包括危险源辨识、风险评价、风险控制三个阶段。在危险源辨识阶段，需要全面识别作业场所存在的危险因素，包括化学、物理、生物等因素。在风险评价阶段，采用定性和定量评价方法，评估各类危险因素可能导致的职业病危害程度。在风险控制阶段，根据风险评价结果，采取相应的工程控制、管理控制和个人防护措施，降低或消除职业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通过列出作业场所的安全检查项目，逐项检查和评估，发现存在的安全隐患和问题。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是一种简单易行的方法，首先需要制定详细的安全检查表，包括各项安全检查项目和标准。然后由专业人员或企业自行组织检查，对作业场所的设备、设施、环境等进行逐项检查，记录存在的问题和隐患。最后对检查情况进行汇总分析，制定相应的整改措施和预防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通过分析已发生事故的原因和条件，识别可能导致事故发生的危险因素和事件。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树分析法是一种逻辑推理方法，通过对已发生事故进行深入分析，识别出导致事故发生的直接和间接原因，绘制出事故树图。通过对事故树图的分析，可以找出导致事故发生的根本原因和关键因素，为预防类似事故的发生提供依据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事故树分析法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其他评价方法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除了以上三种方法外，还有许多其他的职业卫生评价方法，如指数法、对比法、类比法等。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方法各有特点和适用范围，可以根据实际情况选择使用。如指数法是通过将作业场所的监测数据与标准值进行比较，评估职业病危害程度；对比法是通过对比不同作业场所的职业卫生状况，找出存在的差距和改进方向；类比法是通过比较类似作业场所的职业病发生情况，预测本场所的职业病发生趋势和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https://d.book118.com/488116020142006024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2024-09-01T08:24:39.331</cp:lastPrinted>
  <dcterms:created xsi:type="dcterms:W3CDTF">2024-09-01T00:24:39Z</dcterms:created>
  <dcterms:modified xsi:type="dcterms:W3CDTF">2024-09-01T00:24:41Z</dcterms:modified>
</cp:coreProperties>
</file>