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9CA83-3D81-48EC-8E6C-234AD5023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B6DDC-BBA2-4FED-95D2-996164A29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50FB9-ECCE-422A-B4B5-8B843FE69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93297-3062-4FA7-8FCE-19901DE1F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751D4-A58D-4DC7-B56A-AE6FB38AA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3789D2-ECCC-41DD-95AD-C7642935F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FA3920-D811-43F6-BA9C-E2C6A330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74740-18BC-4722-9D85-B172D930E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ABADD-2A47-4F6D-AF8F-5C87E69A6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E27A2-92F6-40EB-9A89-F105F05A1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392EE-5163-43D1-954A-5A8B53727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6100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食品安全认证行业的食品安全培训标准和措施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食品安全认证行业概述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食品安全培训标准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食品安全培训措施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食品安全认证与培训关系探讨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企业实施食品安全培训及认证建议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食品安全认证行业概述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363" b="83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320" r="63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行业规模不断扩大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随着食品安全问题日益受到重视，食品安全认证行业规模不断扩大，认证机构数量增加，认证服务范围扩展。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认证标准不断完善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国内外食品安全认证标准不断完善，对食品生产、加工、运输等各环节的要求更加严格，推动行业向更高水平发展。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信息化、智能化趋势明显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随着信息技术的发展，食品安全认证行业正逐步实现信息化、智能化，提高认证效率和准确性。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促进食品产业发展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维护社会和谐稳定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食品安全认证的意义和作用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通过食品安全认证，确保食品符合相关标准和要求，从源头上保障消费者健康。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食品安全认证有助于提高食品企业的管理水平和产品质量，增强消费者信心，促进食品产业健康发展。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食品安全问题关系到人民群众的切身利益和社会稳定，加强食品安全认证有助于维护社会和谐稳定。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认证标准差异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认证程序差异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国内外食品安全认证体系对比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国内外食品安全认证标准存在差异，如国内标准更注重食品中有毒有害物质的限量要求，而国际标准更注重食品生产过程的控制和管理。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国内食品安全认证机构主要由政府主导，而国际食品安全认证机构多为独立的第三方机构，具有更高的公信力和权威性。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国内食品安全认证程序相对简单，主要包括申请、审核、发证等步骤，而国际食品安全认证程序更加复杂，包括文件审核、现场审核、产品检验等多个环节。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食品安全培训标准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https://d.book118.com/488116100006006047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2024-09-28T03:37:25.115</cp:lastPrinted>
  <dcterms:created xsi:type="dcterms:W3CDTF">2024-09-27T19:37:25Z</dcterms:created>
  <dcterms:modified xsi:type="dcterms:W3CDTF">2024-09-27T19:37:27Z</dcterms:modified>
</cp:coreProperties>
</file>