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49660-FA92-4DD4-AFED-384CE2E8F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15C79-3955-423F-8057-DAE2C6C3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6602D-BA18-4FA2-BEB1-95A555A19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5EF3C-26CF-4618-A0F3-91F066D9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32A0D-EB36-42CF-BD8A-22ED74C1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74EA9-00D2-4C92-A751-D6C6D3E9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524E7-2A20-432D-9E46-E69BCF73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9C5E2-5005-42C5-87BE-D2BB1D6F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BF1E9-1021-44E9-B69E-689684C3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B5B86-7981-4893-A747-E18B08C8D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2437F-93C5-4E57-A2AB-F7B52512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714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销售经理的管理技能培训课程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时间管理与自我提升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" r="11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销售经理需要领导销售团队，制定销售策略和计划，并确保团队成员理解和遵循。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在复杂多变的市场环境中，销售经理需要做出及时、准确的决策，以应对各种挑战和机遇。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销售经理需要与内部其他部门以及外部合作伙伴进行有效协调，确保资源的合理配置和利用。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管理技能的重要性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通过有效的管理，销售经理可以激发团队成员的潜力，提高工作效率，实现销售目标。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良好的管理技能有助于销售经理合理分配资源，降低成本，提高投资回报率。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通过改进客户服务质量、优化销售策略等方式，管理技能可以帮助提升客户满意度和忠诚度。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掌握基本管理理论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提升实战技能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结合实际案例和模拟演练，销售经理将学会如何运用管理技能解决实际工作中遇到的问题。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课程将重点培养销售经理的领导能力，包括激励团队、决策分析、沟通协调等方面。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通过课程学习，销售经理将掌握基本的管理理论和原则，为后续的实践打下基础。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课程将引入国际先进的管理理念和实践，帮助销售经理拓展国际视野，提高跨文化交流能力。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选拔优秀销售人才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建立销售流程和规范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组建高效销售团队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通过有效的招聘和选拔流程，找到具备潜力、专业技能和良好态度的销售人员。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制定明确的销售流程、规范和行为准则，以确保团队成员在销售过程中保持一致性和高效率。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销售经理需要清晰定义销售团队的目标，并确保每个成员都理解和认同这些目标。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与每个销售人员一起设定个人销售目标，并确保这些目标与团队和公司的整体目标相一致。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设定个人目标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激励和认可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为销售人员提供持续的培训和支持，帮助他们提升技能、解决问题并实现目标。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建立激励机制，表彰和奖励销售人员的优秀表现，以提高他们的积极性和满意度。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鼓励团队成员之间开放、坦诚的沟通，分享想法、意见和反馈。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建立开放沟通氛围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培训销售人员掌握有效的沟通技巧，如倾听、表达清晰、处理冲突等。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强调团队合作的重要性，鼓励销售人员相互支持、协作共赢，共同实现团队目标。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协作与团队精神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学习如何运用有效的沟通技巧，包括倾听、表达和反馈，以建立与客户的良好关系。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掌握产品或服务相关的专业知识，以便能够为客户提供准确、专业的建议和解决方案。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始终保持诚信，尊重客户的需求和意见，以赢得客户的信任和尊重。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客户需求分析与满足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学习如何识别客户的需求，包括明确的需求和潜在的需求。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对客户的需求进行深入分析，了解客户的真正需求和期望。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解决方案提供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根据客户需求分析的结果，为客户提供个性化的解决方案，并确保方案的实施和效果。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https://d.book118.com/488117140020006027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2024-09-04T18:34:28.544</cp:lastPrinted>
  <dcterms:created xsi:type="dcterms:W3CDTF">2024-09-04T10:34:28Z</dcterms:created>
  <dcterms:modified xsi:type="dcterms:W3CDTF">2024-09-04T10:34:30Z</dcterms:modified>
</cp:coreProperties>
</file>