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DEB4B-ECB2-4E79-A808-A0A97A118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71A21-5891-44B4-86EC-8038B353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7DAF9-C771-4429-9D47-692E78E7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DB11B-9F01-43AB-8E3C-AF541FD4C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80F72-50D5-4192-9C92-8B195DF7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AC77C-DAA6-48C7-B257-90896E771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3C9B5-2B4A-406F-BD0D-1C22A0430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79276-E589-49EC-8EC8-13073A11E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8B156-3411-4F2D-843E-ADEEEA4D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FF9DA-6DB5-457E-89B1-483DEE27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E61AA-3373-4EA2-811C-190556E68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2007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失眠护理措施查房PPT\n## 1.失眠的定义与原因分析\n### 1.1失眠的定义及其临床表现\n### 1.2失眠的常见原因及分类\n### 1.3失眠对患者生活的影响\n## 2.失眠的护理评估与诊断\n### 2.1失眠的护理评估方法\n### 2.2失眠的诊断标准与依据\n### 2.3失眠的护理诊断与护理目标\n## 3.失眠的护理措施与实施\n### 3.1建立良好的睡眠习惯与环境\n### 3.2心理护理与认知行为疗法\n### 3.3药物治疗与护理指导\n## 4.失眠的护理效果评价与反馈\n### 4.1失眠护理效果的评价指标\n### 4.2患者满意度与生活质量评价\n### 4.3失眠护理的持续改进与优化\n## 5.失眠护理的案例分析与实践\n### 5.1成功案例分享与经验总结\n### 5.2挑战与应对策略\n### 5.3未来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失眠护理措施查房PPT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失眠的定义与原因分析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失眠是指睡眠时间不足或睡眠质量差，不能满足个体生理、心理需求的状态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睡眠时间不足：每晚睡眠时间少于6小时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睡眠质量差：入睡困难、易醒、早醒、睡眠质量差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失眠的临床表现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疲劳、乏力、注意力不集中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情绪波动、焦虑、抑郁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生活质量下降、工作效率降低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免疫力下降、容易生病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失眠的定义及其临床表现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失眠的常见原因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生活压力、工作紧张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情绪波动、焦虑、抑郁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不良生活习惯、熬夜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环境因素、噪音、光线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身体疾病、疼痛、瘙痒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失眠的分类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短期失眠：持续数天至数周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长期失眠：持续数周至数月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顽固性失眠：长期失眠，各种治疗方法无效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失眠的常见原因及分类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失眠对患者生理的影响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免疫力下降、容易生病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记忆力减退、学习能力下降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内分泌失调、肥胖、糖尿病风险增加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失眠对患者心理的影响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情绪波动、焦虑、抑郁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自尊心受损、人际关系紧张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情绪失控、易怒、暴力倾向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失眠对患者生活质量的影响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生活质量下降、工作效率降低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家庭关系紧张、亲子关系疏远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社会功能受损、职业地位下降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失眠对患者生活的影响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失眠的护理评估与诊断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失眠的护理评估方法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睡眠日志法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记录每日入睡时间、醒来时间、睡眠质量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分析睡眠模式，找出失眠原因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睡眠问卷法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采用量表评估患者的睡眠状况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了解患者的睡眠习惯、心理状态、生活质量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客观评估法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睡眠监测：记录脑电图、眼动图、肌肉紧张度等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睡眠呼吸监测：评估患者的呼吸状况，筛查睡眠呼吸暂停综合症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失眠的诊断标准与依据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睡眠时间不足：每晚睡眠时间少于6小时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睡眠质量差：入睡困难、易醒、早醒、睡眠质量差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失眠的诊断依据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睡眠日志法、睡眠问卷法、客观评估法的结果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患者的主诉、病史、体检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失眠的护理诊断与护理目标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失眠的护理诊断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睡眠障碍：与生活习惯、心理状态、环境因素有关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自尊心受损：与失眠导致的焦虑、抑郁有关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失眠的护理目标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改善患者的睡眠质量，提高睡眠满意度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帮助患者建立良好的睡眠习惯，调整心理状态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失眠的护理措施与实施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建立良好的睡眠习惯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规律作息：保持充足的睡眠时间，避免熬夜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放松身心：采取深呼吸、渐进性肌肉松弛等方法缓解紧张情绪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避免过度刺激：睡前避免兴奋性饮料、剧烈运动、强光刺激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改善睡眠环境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营造安静、舒适、黑暗的睡眠环境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保持室内温度适宜、通风良好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使用舒适的床上用品，提高睡眠质量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建立良好的睡眠习惯与环境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https://d.book118.com/488120076126006037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失眠护理措施查房PPT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2024-09-17T21:09:03.783</cp:lastPrinted>
  <dcterms:created xsi:type="dcterms:W3CDTF">2024-09-17T13:09:03Z</dcterms:created>
  <dcterms:modified xsi:type="dcterms:W3CDTF">2024-09-17T13:09:05Z</dcterms:modified>
</cp:coreProperties>
</file>