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42196-2E99-49AA-B34B-78D00AF7A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2F195-CFAF-4ED8-9AC7-7A143F840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E6DD4-13EB-43F4-8F3C-A898F7BD2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1922C-AA39-45C4-BFE2-F4EA6A11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2651B-5A61-40C8-8632-2495114CD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249C40-1751-4527-B419-3A82B9A49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0BD18-F9E8-4FCF-96BB-4E06116F5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CFF70-C533-46B6-8139-DBB972211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AE66C-327D-4843-B136-3D9E24EB6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033FC-73E2-4295-A485-C3F3573FB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753B4-019C-4410-9B10-1B6556DAE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21010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营销创新的案例分析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58" r="7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营销创新的概念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营销创新是指企业为了满足市场需求、提升品牌形象、增加销售额等目的，在营销策略、手段、工具等方面进行创新和改进的过程。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营销创新通常包括产品创新、价格创新、渠道创新、促销创新等多个方面，这些方面的创新可以单独或同时进行，以实现企业的营销目标。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通过有效的营销创新，企业可以降低营销成本，提高营销效率和投入产出比。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提高销售额和市场份额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通过营销创新，企业可以更好地满足客户需求，提高客户满意度和忠诚度，从而增加销售额和市场份额。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提升品牌形象和品牌价值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成功的营销创新可以提升企业的品牌形象和品牌价值，使企业在市场竞争中更具优势。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随着市场竞争的加剧和消费者需求的多样化，企业需要不断创新和改进营销策略，以适应市场变化和客户需求。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营销创新需要企业具备创新意识和创新能力，同时也需要企业具备市场洞察力和数据分析能力，以便更好地了解客户需求和市场趋势。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营销创新的案例背景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营销创新的案例分析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案例一：可口可乐的歌词瓶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通过将歌词印在瓶子上，可口可乐成功地吸引了年轻消费者，提高了品牌知名度和销售量。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口可乐推出了歌词瓶，将热门歌曲的歌词印在瓶子上，这一创新举措迅速在年轻人中流行起来。消费者可以通过扫描瓶身上的二维码，在手机上听取完整的歌曲。这种创新营销方式不仅增加了产品的趣味性，还让消费者在享受音乐的同时，加深了对可口可乐品牌的认知和喜爱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麦当劳通过推出开心乐园餐，成功吸引了家庭客户群体，增加了销售额和客户忠诚度。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麦当劳的开心乐园餐是其针对家庭客户群体的一项创新营销策略。这个套餐不仅提供了高质量的食物，还配备了玩具赠品，增加了产品的附加值和吸引力。这种创新方式成功地吸引了家庭客户群体，提高了麦当劳的品牌知名度和客户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案例二：麦当劳的开心乐园餐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耐克的Just Do It广告系列通过强调品牌理念和价值观，成功地吸引了目标客户群体，提升了品牌形象和市场占有率。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耐克的Just Do It广告系列是其品牌营销的经典之作。这个广告系列通过展示运动员的奋斗和拼搏精神，强调了耐克品牌的核心理念——追求卓越、挑战自我。这种创新的广告方式成功地吸引了目标客户群体，提升了耐克品牌的市场占有率和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营销创新的策略与技巧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https://d.book118.com/488121010113006036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2024-09-16T04:20:15.580</cp:lastPrinted>
  <dcterms:created xsi:type="dcterms:W3CDTF">2024-09-15T20:20:15Z</dcterms:created>
  <dcterms:modified xsi:type="dcterms:W3CDTF">2024-09-15T20:20:17Z</dcterms:modified>
</cp:coreProperties>
</file>