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C220CE-8539-4436-954F-B24E1EA8A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AB6042-D3D8-4504-9EE5-4E216856B9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891B0C-0ACE-434F-961B-2344B6B63C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8AEA14-4820-49FC-97AE-CECF697579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8530EF-C7EA-455C-9E9A-C1D8B40A4F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77AE69-20DE-46EC-9349-5FA3165796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C3FE62-987F-42CA-B1E1-BC2A3A816A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47D3CF-3999-4B38-B534-36ED15F70C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7DEEB0-EA06-405C-A8EB-A3BCF9FEA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4FC712-4668-44D0-8F15-0954914690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662B5-244E-4F47-9B45-6BE3C59FB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1210731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60858D">
                  <a:alpha val="100000"/>
                </a:srgbClr>
              </a:solidFill>
              <a:latin typeface="Microsoft Yahei"/>
              <a:ea typeface="Microsoft Yahei"/>
              <a:cs typeface="Microsoft Yahei"/>
            </a:endParaRP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alpha val="100000"/>
                  </a:srgbClr>
                </a:solidFill>
                <a:latin typeface="Microsoft Yahei"/>
                <a:ea typeface="Microsoft Yahei"/>
                <a:cs typeface="Microsoft Yahei"/>
              </a:rPr>
              <a:t>2024-01-28</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转基因、基因克隆与基因敲除技术</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headEnd type="none"/>
            <a:tailEnd type="none"/>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headEnd type="none"/>
            <a:tailEnd type="none"/>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headEnd type="none"/>
            <a:tailEnd type="none"/>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转基因技术</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基因克隆技术</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基因敲除技术</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三种技术比较与联系</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转基因、基因克隆、基因敲除技术前沿动态</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转基因、基因克隆、基因敲除技术挑战与机遇</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转基因技术</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转基因技术是指通过人工手段，将一种或多种外源基因转移到某种生物体内，并使其稳定地遗传给后代，从而使该生物体具有新的遗传特性。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转基因技术主要依赖于基因重组和基因转移两个过程。首先，通过基因工程技术将所需的外源基因与载体DNA进行重组，形成重组DNA；然后，利用物理、化学或生物方法将重组DNA导入受体细胞，使其整合到受体细胞基因组中并表达。</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原理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转基因技术定义与原理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6966" r="26966"/>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转基因技术在农业领域应用广泛，如抗虫、抗病、抗除草剂等转基因作物的研发，提高了作物的产量和品质。</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农业领域</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转基因技术在医药领域也有重要应用，如利用工程菌生产基因工程药物、基因治疗等。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医药领域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在工业领域，转基因技术可用于生产高附加值的化工产品，如生物塑料、生物燃料等。</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工业领域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转基因技术还可用于环境保护，如研发能够降解污染物的转基因微生物等。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环保领域</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转基因技术应用领域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安全性问题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转基因技术的安全性问题一直备受关注，主要包括基因漂移、过敏反应、抗生素抗性等。为了解决这些问题，需要对转基因生物进行严格的安全性评估和监管。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伦理问题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转基因技术也引发了一些伦理争议，如人类胚胎干细胞研究、基因编辑婴儿等。这些争议涉及到生命起源、人类尊严和社会公正等方面，需要进行深入探讨和合理规范。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转基因技术安全性与伦理问题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基因克隆技术</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5719" r="35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基因克隆技术是指通过体外重组DNA的方法，将特定的DNA片段插入到自主复制的遗传元件中，进而在宿主细胞中复制和扩增这段DNA的技术。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因克隆技术的原理是基于DNA的复制和遗传信息的传递。通过人工手段将目的基因与载体DNA连接，形成重组DNA分子，然后将其导入到宿主细胞中，利用宿主细胞的复制和转录翻译机制，实现目的基因的复制和表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基因克隆技术定义与原理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50" r="167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生物医药领域</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农业领域</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工业领域</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基础研究领域</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基因克隆技术应用领域</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用于生产重要的治疗性蛋白质和多肽类药物，如胰岛素、生长激素、干扰素等。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利用基因克隆技术生产酶、生物燃料、生物材料等工业产品。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通过克隆优良基因培育高产、优质、抗病虫害的转基因作物，提高农业生产效率。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用于基因功能研究、基因表达调控研究、疾病发生机制研究等。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458" r="9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基因克隆技术可能带来生物安全问题，如转基因生物的环境释放可能导致基因污染和生态失衡；基因治疗可能引发免疫反应和基因整合等风险。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安全性问题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基因克隆技术涉及人类生殖和遗传信息的操作，可能引发伦理争议，如人类胚胎干细胞研究、基因编辑婴儿等。此外，基因克隆技术的商业化应用也可能导致社会不公和利益冲突等问题。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伦理问题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基因克隆技术安全性与伦理问题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基因敲除技术</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627" b="106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基因敲除技术是一种通过特定的方法使生物体内的某个或某些基因失活或删除的技术。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利用DNA重组技术，将外源DNA片段导入到受体细胞，通过同源重组的方式替换或删除目标基因，从而达到使该基因失活或表达量降低的目的。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基因敲除技术定义与原理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用于研究基因功能与疾病关系，开发新的治疗方法和药物。</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医学领域</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改良作物品种，提高产量和品质，增强抗逆性。</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农业领域</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优化工业生产过程，如改进发酵工艺、提高酶活性等。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工业领域</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处理环境污染问题，如降解有毒有害物质、治理重金属污染等。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环保领域</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基因敲除技术应用领域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https://d.book118.com/488121073124006043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2024-09-23T13:49:35.701</cp:lastPrinted>
  <dcterms:created xsi:type="dcterms:W3CDTF">2024-09-23T05:49:35Z</dcterms:created>
  <dcterms:modified xsi:type="dcterms:W3CDTF">2024-09-23T05:49:37Z</dcterms:modified>
</cp:coreProperties>
</file>