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E498A-0A05-4190-9CA1-2CDAD124F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5606E-D1F2-47D6-9C4D-550CB6926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6D613-94C2-41A9-88D1-625015517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7CFDE-5207-4145-8409-17EDE4E54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DFB561-AA9D-4FBC-8B41-B5883B544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52B211-4F21-4B6C-8055-D7883F6D2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832EE0-8040-4FC6-B1A8-7A6AEDF7E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E665A-48A4-4A85-9304-692C11D80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CEFFC5-4E9C-42E1-A330-340E42CDC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91109-2213-40D9-9503-02D812A93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EC153-A080-4409-8D55-1070F6BFC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2314303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人工智能在航天领域的应用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人工智能技术在航天领域的应用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人工智能在航天器设计中的应用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人工智能在航天发射中的应用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人工智能在在轨服务中的应用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人工智能在航天领域的发展趋势与挑战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航天领域的发展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随着人类对宇宙的探索日益深入，航天领域的技术发展日新月异，对自主化、智能化的需求也越来越高。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人工智能技术的成熟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近年来，人工智能技术在算法、算力、数据等方面取得了显著进步，为在航天领域的应用提供了有力支持。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人工智能在航天领域的应用意义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人工智能在航天领域的应用可以提高航天器的自主性、智能性和安全性，降低人类参与的风险和成本，推动航天技术的创新和发展。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在航天领域早期，人工智能技术主要用于航天器的遥控和遥测，实现对航天器的简单控制。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早期探索阶段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随着自主控制技术的发展，人工智能技术开始应用于航天器的自主导航、姿态控制、故障诊断等方面。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自主控制阶段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近年来，随着深度学习、强化学习等技术的快速发展，人工智能在航天领域的应用进入了智能化发展阶段，实现了更加复杂、自主的任务规划和决策。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智能化发展阶段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人工智能在航天领域的发展历程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人工智能技术在航天领域的应用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轨迹规划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AI可帮助航天器在复杂空间环境中规划最优飞行轨迹，降低燃料消耗和飞行风险。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星际导航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利用AI技术实现航天器的自主导航，通过学习和优化算法提高导航精度和自主性。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姿态控制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借助AI技术，航天器可以实时感知和调整自身姿态，确保稳定飞行和精确指向。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自主导航与控制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空间环境感知与认知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空间环境建模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利用AI技术对空间环境进行建模，包括引力场、磁场、辐射等，为航天器提供准确的环境信息。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空间目标识别与跟踪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借助AI的图像处理和计算机视觉技术，实现对空间目标的自动识别、跟踪和分类。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空间态势感知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通过AI技术对空间环境进行实时监测和预测，为航天器提供全面的空间态势感知能力。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利用AI技术对航天器各系统进行实时监测和故障诊断，提高故障定位和排除的效率。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244" r="2524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6416" r="2641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借助AI的机器学习技术，对航天器历史故障数据进行分析和学习，实现故障预测和预防。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通过AI技术对航天器各部件进行健康状态评估和管理，确保航天器的安全和可靠性。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航天器故障诊断与预测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33" r="236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任务规划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利用AI技术为航天任务提供全面的规划支持，包括任务目标、资源分配、时间窗口等。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优化算法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借助AI的优化算法，对航天任务进行全局优化，提高任务执行效率和成功率。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多任务协同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通过AI技术实现多个航天任务的协同规划和执行，提高空间资源的利用效率和整体效益。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航天任务规划与优化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人工智能在航天器设计中的应用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利用AI技术，对航天器内部设备进行自动布局，优化空间利用率，提高整体性能。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智能化布局设计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借助AI算法，综合考虑航天器结构、热控、推进等多学科因素，实现整体性能最优。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多学科优化设计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通过AI技术，对航天器各分系统进行智能设计，提高分系统性能和可靠性。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智能化分系统设计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基于人工智能的航天器总体设计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智能化形状优化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借助AI技术，对航天器结构形状进行自动优化，提高结构刚度和稳定性。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基于大数据的结构优化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通过AI分析大量历史数据，提取结构优化规律，指导新航天器的设计。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结构拓扑优化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利用AI算法，对航天器结构进行拓扑优化，实现轻量化设计，提高结构效率。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6294" r="26294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基于人工智能的航天器结构优化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https://d.book118.com/488123143037006025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2024-09-01T20:40:48.270</cp:lastPrinted>
  <dcterms:created xsi:type="dcterms:W3CDTF">2024-09-01T12:40:48Z</dcterms:created>
  <dcterms:modified xsi:type="dcterms:W3CDTF">2024-09-01T12:40:50Z</dcterms:modified>
</cp:coreProperties>
</file>