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B6292-9745-4A95-8C40-508325AD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69FA-6B99-4BAB-90C6-48355A5EB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5CEBB-6013-448F-87C4-7C636A46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850AB-F4A4-40D6-A597-98A2AA4A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CB0C65-8D71-4BDE-BB36-6119045F3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34C96-5CD0-4C82-80BA-DB7A08862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9AC06-5A38-4C1E-B3B6-E77A2012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837D44-D656-4875-90BD-37FBE8B92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C2B6E-D783-41FE-9582-A75CB0392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5E53F-D1BE-4EFC-86E8-10B6B08E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3E5E7-637C-474A-9127-CE0BBD50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4136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护理人员急救技能实操培训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常见急救技能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模拟实操演练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051" r="14051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急救技能对于护理人员至关重要，能够及时处理突发状况，保障患者生命安全。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随着医疗技术的不断发展和患者需求的提高，护理人员的急救技能需要不断更新和提高。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当前护理人员在实际工作中对于急救技能的掌握和应用存在不足，需要进行有针对性的培训。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提高护理人员对急救技能的认识和重视程度，增强急救意识。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掌握常用的急救技能和操作流程，提高急救处理能力。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培养护理人员在紧急情况下的快速反应和协作能力。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促进护理人员在实际工作中更好地运用急救技能，提高医疗质量和患者满意度。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在紧急情况下，护理人员应迅速作出反应，采取有效的急救措施，以保障患者的生命安全。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优先处理危及生命的病情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合理利用急救资源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在急救过程中，护理人员应保持冷静，避免因紧张或恐慌而影响判断和操作。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在急救过程中，护理人员应优先处理可能危及患者生命的病情，如心脏骤停、严重出血等。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护理人员应合理利用急救资源，包括人力、设备、药品等，确保急救工作的顺利进行。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评估现场安全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在实施急救之前，护理人员应评估现场安全，确保不会发生二次伤害。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实施急救措施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根据患者的病情和需求，护理人员应采取相应的急救措施，如心肺复苏、止血、解除窒息等。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初步检查与评估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护理人员应对患者进行初步检查与评估，了解患者的病情和需求。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转运与进一步治疗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在急救过程中，护理人员应及时联系医疗机构，并将患者转运至医疗机构接受进一步治疗。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50" r="32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护理人员应掌握常用急救设备的操作方法，如氧气袋、血压计、听诊器、输液设备等。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常用急救设备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护理人员应了解常用急救药品的用法和用量，如肾上腺素、阿托品、利多卡因等。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常用急救药品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急救设备与药品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常见急救技能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https://d.book118.com/488124136116006027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2024-09-05T18:36:56.371</cp:lastPrinted>
  <dcterms:created xsi:type="dcterms:W3CDTF">2024-09-05T10:36:56Z</dcterms:created>
  <dcterms:modified xsi:type="dcterms:W3CDTF">2024-09-05T10:36:58Z</dcterms:modified>
</cp:coreProperties>
</file>