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D3BEC-6EFC-4090-8770-1D7DC51C5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E3A89-03DD-446D-A6F8-62C04BC7A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DC030-150D-4919-A0A7-5EE471E5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902EB-5774-4530-B09B-8E71CA58D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B51316-CD6A-4D78-BB22-AF61652BD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80C83F-C6FE-4475-BA39-BED4A2EB7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2A8DD3-A072-45A1-AC72-5F302917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529EA-9281-4FE8-A2D3-DE961104C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7E0F6-0BD9-4F72-8204-DE581BD1C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DFE73-4310-4B95-8F7F-B87E690A2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401BE-ADAF-49F3-8C4E-644930D2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2506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《电动机运行特性》PPT课件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电动机的运行特性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电动机的效率与损耗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电动机的维护与故障处理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电动机的应用与发展趋势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电动机基础知识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3667" r="336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介绍电动机的基本定义，以及按照不同标准分类的电动机类型。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电动机是一种将电能转换为机械能的装置，广泛应用于各种工业和民用领域。根据工作原理和应用场景的不同，电动机可以分为直流电动机、交流电动机、步进电动机等类型。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阐述电动机的工作原理，包括磁场、电流和力之间的关系。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电动机的工作原理基于磁场、电流和力之间的相互作用。当电流通过电动机的线圈时，产生磁场，该磁场与永磁体或另一电流产生的磁场相互作用，产生转矩，从而使电动机旋转。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列举并解释电动机的主要参数，如额定功率、效率、转速等。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机的主要参数包括额定功率、效率、转速等。额定功率表示电动机在额定电压和额定电流下的输出功率；效率表示电动机将电能转换为机械能的效率；转速表示电动机的旋转速度，通常以转/分钟或转/秒为单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电动机的主要参数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电动机的运行特性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电动机的启动方式主要有直接启动和降压启动两种。直接启动适用于小容量电动机，而降压启动则适用于大容量电动机，以减小启动电流对电网的影响。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电动机在启动瞬间会产生较大的启动电流，通常为额定电流的5-7倍。启动电流过大可能会对电网造成冲击，影响其他设备的正常运行。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启动电流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电动机在启动瞬间也会产生较大的启动转矩，但通常小于额定转矩。启动转矩的大小与电动机的极数和启动方式有关。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启动转矩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负载特性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负载变化对转速的影响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当电动机的负载发生变化时，转速也会随之变化。在轻载状态下，转速会升高；在重载状态下，转速会降低。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负载变化对效率的影响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随着负载的增加，电动机的效率也会发生变化。在额定负载附近时，电动机的效率最高；当负载较轻或过载时，效率会降低。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负载变化对温升的影响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随着负载的增加，电动机的温度也会升高。长时间过载运行可能会导致电动机过热，影响其使用寿命和安全性。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调速性能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调速性能是衡量电动机调速性能的重要指标。理想的调速系统应具有线性调节、调节平滑、动态响应快等特点。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调速的经济性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在满足调速要求的前提下，应尽量选择经济可靠的调速方案，以降低生产成本和维护成本。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调速方法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电动机的调速方法主要有变极调速、变频调速和变转差率调速等。这些方法各有优缺点，适用于不同的应用场景。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调速特性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电动机的制动方式主要有能耗制动、反接制动和回馈制动等。这些制动方式各有特点，适用于不同的应用场景。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制动性能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制动性能是衡量电动机制动性能的重要指标。理想的制动系统应具有制动迅速、制动准确、安全可靠等特点。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制动的能量回收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在某些制动方式下，电动机可以将制动能量回收到直流电源中，提高能源利用效率。这种能量回收技术对于节能减排具有重要意义。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制动特性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电动机的效率与损耗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https://d.book118.com/488125066035006025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2024-09-01T19:43:58.505</cp:lastPrinted>
  <dcterms:created xsi:type="dcterms:W3CDTF">2024-09-01T11:43:58Z</dcterms:created>
  <dcterms:modified xsi:type="dcterms:W3CDTF">2024-09-01T11:44:00Z</dcterms:modified>
</cp:coreProperties>
</file>