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A6159-1E49-4DFD-B0A8-A3AE00C02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337A4-57F9-45C0-BCA7-FBA2F5FA4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ADDE2-4E38-443D-90EA-FD5690371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2980E-8079-439C-A294-4DAA908CE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5C34C6-9A53-4CE8-83B0-28E9E00F3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25A779-678B-4CBA-B391-C52D65407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85A495-C47E-4027-B637-2CFFA8AAD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4FCD28-4581-4CEC-A151-1FFFD0BE2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80A02-1F12-41B0-A121-9246683E6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F3D1B-45D8-4DF0-90F7-72D9F0879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19627-5911-4589-A6F5-FD17D933D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126052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提高商贸仓储企业安全员工素质与能力的方法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商贸仓储企业安全员工现状与问题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提高安全员工素质与能力的必要性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提高安全员工素质与能力的方法措施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实施提高安全员工素质与能力计划的保障措施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随着商贸仓储行业的快速发展，企业安全员工在保障物资安全、防范安全事故等方面发挥着越来越重要的作用。提高安全员工素质与能力，对于提升企业安全管理水平、降低安全事故风险具有重要意义。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提高商贸仓储企业安全员工素质与能力的必要性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近年来，商贸仓储行业不断向智能化、信息化方向发展，对安全员工的专业素质和能力提出了更高的要求。因此，提高安全员工素质与能力是企业适应行业发展趋势的必然要求。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适应行业发展趋势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本报告将围绕商贸仓储企业安全员工的素质与能力提升展开讨论，包括现状分析、提升方法、实施步骤等方面。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报告将重点关注如何提升安全员工的专业知识、操作技能、应急处置能力等方面，以确保企业在面对各种安全风险时能够迅速应对，保障企业财产安全及员工生命安全。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商贸仓储企业安全员工现状与问题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安全员工队伍现状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安全员工队伍规模不足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目前商贸仓储企业安全员工数量相对较少，无法满足企业日益增长的安全需求。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安全员工队伍结构不合理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现有安全员工队伍中，高素质、高技能的专业人才匮乏，初级安全员工占比较大。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安全员工队伍稳定性差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由于工作压力大、薪酬待遇不高等原因，安全员工流动性较大，不利于企业安全工作的持续开展。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部分安全员工对安全工作的重要性认识不足，缺乏主动防范和应对风险的意识。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安全意识薄弱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沟通协调能力差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部分安全员工缺乏必要的专业技能和知识，无法有效应对复杂多变的安全问题。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部分安全员工在与相关部门和人员沟通协调时存在障碍，影响安全工作的顺利开展。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安全员工素质与能力存在的问题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部分商贸仓储企业对安全工作重视程度不够，缺乏对安全员工的系统培训和职业规划。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企业重视程度不够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部分企业虽然开展了安全培训，但培训内容缺乏针对性和实效性，无法满足安全员工的实际需求。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培训机制不健全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部分企业给予安全员工的薪酬待遇相对较低，难以吸引和留住高素质的安全人才。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薪酬待遇不合理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提高安全员工素质与能力的必要性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随着商贸行业的快速发展，企业面临的安全风险日益复杂多变，提高安全员工素质和能力是适应这一变化的必然要求。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应对复杂多变的商贸环境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商贸仓储企业需要遵守国家和行业相关的安全法规和标准，提升安全员工素质和能力有助于确保企业的合规经营。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遵守行业法规和标准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具备高素质和能力的安全员工能够为企业提供更全面、专业的安全保障，从而提升企业的整体竞争力。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适应行业发展的需求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强化应急处理能力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高素质的安全员工能够在突发事件发生时迅速、准确地做出反应，降低事故对企业造成的影响。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完善安全管理体系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提高安全员工素质和能力有助于企业建立完善的安全管理体系，确保各项安全工作的有效实施。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提升安全风险防控能力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通过提升安全员工的素质和能力，企业可以更有效地识别和评估潜在的安全风险，并采取相应的防控措施。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提升企业安全管理水平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提高安全员工素质和能力有助于确保企业员工的人身安全，减少工伤事故和人员伤亡。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确保员工人身安全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通过提升安全员工的素质和能力，企业可以更有效地防范盗窃、火灾等安全事故的发生，保障企业的财产安全。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保障企业财产安全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安全事故的发生往往会给企业带来不良的社会影响，提升安全员工素质和能力有助于减少这类事件的发生，维护企业的声誉和形象。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维护企业声誉和形象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保障员工人身安全和财产安全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https://d.book118.com/488126052015006032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2024-09-09T09:20:10.248</cp:lastPrinted>
  <dcterms:created xsi:type="dcterms:W3CDTF">2024-09-09T01:20:10Z</dcterms:created>
  <dcterms:modified xsi:type="dcterms:W3CDTF">2024-09-09T01:20:12Z</dcterms:modified>
</cp:coreProperties>
</file>