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26C7AF8-FD47-4688-99C8-C9A2B2CE53A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AD447-63F8-4FA6-8C4A-FAC2D3173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E5F9A-092D-4570-9CBD-1107FBB2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1064C-7817-46C0-86A9-117C796B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6EFEB-538E-4A68-AC78-AB49057D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4D161-FF4F-42D2-BBA8-0FB06589B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F1EC4-C979-476B-9AB6-691D393B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0F265-0F77-476F-83EB-728E2A19B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46165-7CDD-4C1F-A1C3-E6F29587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69470-03C6-4BD9-85C2-856EBAAA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8CC63-AF6E-4605-906E-EF10F9B5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C7878-1963-4956-83D5-E8C55E7B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3DE560C-7601-468C-8F39-8889C7A3D12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36A9B3B-7220-4F94-AA94-E029E7F24F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30067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建筑照明设计与光影效果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照明设计概述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建筑照明设计原理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照明设计技术与方法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照明与建筑结合创新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照明设计与环境保护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照明设计概述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什么是照明设计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照明设计是通过合理的灯光布局和灯具选择，将建筑物或室内空间照亮，创造出美观舒适的光影效果。照明设计在建筑设计中起着至关重要的作用，不仅仅是简单的照明功能，更是体现建筑美感和氛围的重要方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照明设计的重要性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通过合理的光照布局，提高空间的实用性和舒适度。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提高功能性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灯光设计可以突出建筑的特色，让建筑呈现出不同的视觉效果。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塑造建筑形象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合适的照明设计可以改变人们的情绪和行为，营造出温馨或专业的氛围。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影响人们情绪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科学的照明设计可以有效节省能源，减少能源浪费，符合可持续发展的要求。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节能环保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照明设计原则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保证光线的亮度和强度，满足照明需求，提供舒适的光环境。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照明光度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合理选择灯光的色温，根据不同场景需求调整色温，营造出不同的氛围。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照明色温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要求光线在空间内分布均匀，避免强光弱光交替的视觉疲劳感。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照明均匀度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保证光线的柔和性和稳定性，避免眩光和刺眼感，提升使用者的舒适感。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照明舒适度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照明设计师的角色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照明设计师需要了解建筑的功能需求，为建筑提供合理的照明方案。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考虑建筑功能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照明设计需要考虑节能环保，选择高效节能的照明设备，减少能源消耗。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考虑节能需求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设计师需根据建筑风格和设计理念，选择适合的灯具和灯光布局，突出建筑美感。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考虑美学要求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照明色温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冷暖色调选择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色温要适宜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照明均匀度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避免强光弱光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保持空间均匀性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照明舒适度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避免眩光感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提升用户舒适感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多列列表示例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灯光亮度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光度要充足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照明范围要合理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照明设计作为建筑设计中的重要一环，不仅仅是照亮空间，更是营造氛围、体现美感的关键。通过合理的照明设计，可以提升建筑的形象和质感，影响人们的感受和情绪。因此，照明设计师需要全面考虑建筑的需求和特点，与其他设计师密切合作，共同打造出令人满意的光影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建筑照明设计原理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建筑照明设计要素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建筑照明设计要素包括照明高度、照明方向、照明强度、灯具选择等，通过合理配置这些要素来实现照明效果。在设计过程中，需要考虑空间的用途和氛围，以及如何突出建筑的特点。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灯光的作用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增强视觉感受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照亮空间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强调建筑特色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突出重点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营造特定氛围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渲染氛围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光色与色温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影响照明效果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选择关键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塑造空间氛围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情绪影响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影响人们感知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视觉感受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美感升华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美学考量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氛围营造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光线能够营造独特的空间氛围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不同色温的光线产生不同效果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美感突出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运用光线突出建筑美感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凸显建筑特色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空间氛围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打造独特的空间氛围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提升空间品质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光线对建筑的影响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形态改变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合适的光线可以改变建筑的外观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不同角度的光线会呈现不同的效果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照明设计原理是建筑设计中重要的一环，通过合理的设计可以为建筑创造独特的光影效果，提升建筑品质。在照明方面，灯光的作用不可忽视，光色与色温的选择影响着人们的情绪和感受，光线对建筑的影响是多方面的，可以改变建筑的外观和氛围，突出建筑的美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照明设计技术与方法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照明设计技术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照明设计技术是建筑照明设计的核心，包括照明计算、灯具选型、灯光控制系统等。通过技术手段的运用，可以实现照明效果的优化和精准控制，提升建筑的整体视觉感受。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局部照明设计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局部照明设计是在特定区域或对象上进行针对性的照明，突出重点，营造独特的视觉效果。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通过巧妙的灯光安排，局部照明设计可以强调建筑细节和装饰，增加空间层次感。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景观照明设计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景观照明设计主要应用于室外环境，如公园、广场、建筑外立面等场所。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利用照明手法赋予景观特定的光影效果，打造夜间视觉亮点，丰富城市夜景。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照明设计方法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全局照明设计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全局照明设计是指针对整个建筑空间的照明方案，包括主要照明和辅助照明。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通过科学的布光和灯具的合理搭配，全局照明设计可以使空间明亮舒适，提升整体氛围。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照明设计软件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照明设计软件是现代照明设计师必备的工具，如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DIALux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、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AGi32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等。这些软件可以帮助设计师进行照明布置和效果模拟，提高设计效率和质量。通过软件的辅助，设计师可以更好地预览和调整照明方案，满足不同项目的要求。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照明设计案例分析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突出品牌形象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现代商业空间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彰显奢华感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豪华酒店大堂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营造艺术氛围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文化艺术中心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https://d.book118.com/488130067036006047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建筑照明设计与光影效果</vt:lpstr>
      <vt:lpstr>目录</vt:lpstr>
      <vt:lpstr>第一章 照明设计概述</vt:lpstr>
      <vt:lpstr> </vt:lpstr>
      <vt:lpstr>照明设计的重要性</vt:lpstr>
      <vt:lpstr>照明设计原则</vt:lpstr>
      <vt:lpstr>照明设计师的角色</vt:lpstr>
      <vt:lpstr>多列列表示例</vt:lpstr>
      <vt:lpstr>总结</vt:lpstr>
      <vt:lpstr>第2章 建筑照明设计原理</vt:lpstr>
      <vt:lpstr> </vt:lpstr>
      <vt:lpstr>灯光的作用</vt:lpstr>
      <vt:lpstr>光色与色温</vt:lpstr>
      <vt:lpstr>光线对建筑的影响</vt:lpstr>
      <vt:lpstr>总结</vt:lpstr>
      <vt:lpstr>第3章 照明设计技术与方法</vt:lpstr>
      <vt:lpstr>照明设计技术</vt:lpstr>
      <vt:lpstr>照明设计方法</vt:lpstr>
      <vt:lpstr> </vt:lpstr>
      <vt:lpstr>照明设计案例分析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2024-09-28T12:08:57.955</cp:lastPrinted>
  <dcterms:created xsi:type="dcterms:W3CDTF">2024-09-28T04:08:57Z</dcterms:created>
  <dcterms:modified xsi:type="dcterms:W3CDTF">2024-09-28T04:09:00Z</dcterms:modified>
</cp:coreProperties>
</file>