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A8A9-5746-45C5-A6AD-0ACB00EF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2BE0-C517-405E-B90A-1EE9FB1F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9D989-915D-4F87-8CED-66C5D7E8F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7CA61-35B4-44B0-85E8-30B580A5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C5232-4F57-4623-86E5-00D56BE9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09944-5F00-4371-9AB3-4E47EDBD2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EDE8F-A6B5-469E-A93F-E3218E14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9C2E5-AA8A-42B6-8E0C-047FB0CF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85EE8-F63C-42B2-A4CE-EDCD75ED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D2A82-B5A3-46AC-8ADB-71DB385D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80F1D-DD5C-4DC2-BECB-42C789B4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0106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合同法中的合同中的证券交易和基金合同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证券交易合同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基金合同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合同法在证券交易和基金合同中的应用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证券交易和基金合同的法律风险与防范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合同法是调整平等主体之间设立、变更、终止民事权利义务关系的法律规范的总称。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保护合同当事人的合法权益，维护社会经济秩序，促进社会主义现代化建设。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合同当事人是签订和履行合同的主体，包括自然人、法人和其他组织。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内容和形式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标的是指合同当事人权利义务所指向的对象，包括物、行为和智力成果等。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合同的内容包括当事人的权利义务、违约责任等条款，形式则包括书面、口头等形式。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根据不同的标准，可以将合同分为多种类型，如双务合同与单务合同、有偿合同与无偿合同、诺成合同与实践合同等。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合同的内容一般包括当事人的名称或姓名和住所、标的、数量和质量、价款或酬金、履行期限、地点和方式、违约责任等条款。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合同的分类与内容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证券交易合同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证券交易合同是指证券交易双方就证券买卖、权益分配等事项达成的协议，是证券市场交易的基本法律文件。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证券交易合同具有法律约束力，一旦签署，双方必须遵守合同约定；同时，证券交易合同涉及的金额较大，对交易双方的利益影响较大。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证券交易合同的定义与特点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证券交易合同的主体是证券交易双方，即买方和卖方。买方通常是投资者，卖方则是证券发行人或其授权的代理人。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证券交易合同的客体是具体的证券种类和数量，如股票、债券等。在合同中，需要明确指出买卖的具体证券种类、代码、数量等信息。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证券交易合同的主体与客体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75" r="23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证券交易合同的履行是指交易双方按照合同约定，完成证券买卖的过程。在履行过程中，双方需要按照合同约定的时间、地点、方式等进行交易，确保交易的合法性和有效性。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方未能按照合同约定履行义务，则构成违约。对于违约行为，另一方有权要求赔偿损失或解除合同。在实践中，常见的违约情形包括逾期交割、违约报价等。为了保障交易双方的权益，证券市场通常设有相应的违约处理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证券交易合同的履行与违约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基金合同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基金合同的定义与特点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基金合同是投资者与基金管理公司、基金托管银行之间为设立、变更、终止基金权利义务关系的协议。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基金合同具有法律约束力，是基金运作的基础，规范了基金各方的权利和义务，保障了投资者的合法权益。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基金合同的当事人包括基金投资者、基金管理公司和基金托管银行。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权利义务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者的权利包括享受收益、参与重大决策等，义务包括出资、不得擅自撤回资金等；基金管理公司的权利包括管理基金资产、获取管理费用等，义务包括以基金资产安全为首要目标、履行投资者权益保护义务等；基金托管银行的权利包括收取托管费用等，义务包括保管基金资产、监督基金管理公司的投资运作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基金合同的当事人与权利义务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https://d.book118.com/488130106027006026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2024-09-03T06:41:21.309</cp:lastPrinted>
  <dcterms:created xsi:type="dcterms:W3CDTF">2024-09-02T22:41:21Z</dcterms:created>
  <dcterms:modified xsi:type="dcterms:W3CDTF">2024-09-02T22:41:23Z</dcterms:modified>
</cp:coreProperties>
</file>