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AB487-2D97-48B3-92DD-1D58F03BD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0ADC0-ABBC-4B5D-9E18-0DB13E957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DEE05-1343-45CA-A3D8-1B8F180AE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C428E1-0A83-40AC-B3F6-AFE6D3B17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E7EC55-CF1E-4120-8C41-323AA3393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CB8508-CB90-4B44-8A16-71721CED1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52FFFC-40D7-4361-82BF-7BEA8C95D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5BBC09-F4A0-485E-8914-55F386E4F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4FD894-32D3-44E3-A243-222343283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0688D-8DDD-45B7-B2F3-FFDC22F00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BB544-7DB7-40AF-8627-EAECA1A80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3112211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肿瘤消融的术前护理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肿瘤消融简介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肿瘤消融简介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肿瘤消融的并发症及处理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肿瘤消融简介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术前评估和准备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对患者的身体状况进行全面评估，包括心肺功能、肝肾功能、凝血功能等。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术前进行必要的影像学检查，如超声、CT或MRI等，以明确肿瘤的位置和大小。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术前常规进行心电图检查，如有异常及时处理。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术前进行必要的药物治疗，如止血药、止痛药等。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向患者及家属介绍肿瘤消融的原理、过程、效果及注意事项，消除其紧张情绪。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告知患者及家属术后可能出现的不适症状及应对方法。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605" b="10605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指导患者进行术前的呼吸功能训练和床上排便训练。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600" b="660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心理护理和健康教育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询问患者有无肿瘤病史、手术史、麻醉史等，了解患者对手术的耐受程度。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了解患者是否有心脏病、高血压、糖尿病等慢性疾病，评估手术风险。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患者病史采集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对患者的身高、体重、生命体征等进行测量和记录，评估患者的身体状况。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检查患者肿瘤部位，了解肿瘤大小、形态、质地等情况，为手术提供参考。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体格检查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进行X光、CT、MRI等影像学检查，了解肿瘤与周围组织的毗邻关系，为手术提供精确指导。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评估肿瘤的良恶性，为手术方案的选择提供依据。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进行血常规、尿常规、肝肾功能等实验室检查，了解患者的生理功能状态。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对肿瘤标志物进行检测，为手术方案的制定提供参考。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术前护理准备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针对患者焦虑、恐惧等情绪，进行心理疏导，缓解患者紧张情绪。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认知干预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向患者及家属介绍肿瘤消融的原理、过程及预后，提高患者认知水平，减少误解。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鼓励患者表达内心感受，给予关心和支持，增强患者信心。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https://d.book118.com/488131122112006047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2024-09-29T01:44:52.830</cp:lastPrinted>
  <dcterms:created xsi:type="dcterms:W3CDTF">2024-09-28T17:44:52Z</dcterms:created>
  <dcterms:modified xsi:type="dcterms:W3CDTF">2024-09-28T17:44:54Z</dcterms:modified>
</cp:coreProperties>
</file>