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4C27182-8F65-466A-B17C-73C3D68C6D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BD42A-0A9D-4C65-8D40-2EDADEC5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4ED1E-121D-4637-9278-13E2631B1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CD11D-3CA0-4107-A00F-41A477A4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19635-D9D3-46C9-BF69-1CF9A94FC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BD494-99B1-4EE0-9B0B-CE2A6D8D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8B3AB-37B2-4FE1-8C08-A7363CAB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98F03-050F-4560-8DEA-EF2A1E8C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7C3FB-4DDA-4E1F-A02F-3CA12ED7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8F1BA-D896-409F-9141-3B9363A0E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B9ADB-46DD-4DB0-9058-E6D4B146B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293C8-B54D-4250-9930-0D3D50427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80F855-7E5F-4E57-BC98-6FD0450F82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AD7D9B-BC43-4CBB-ADA0-553DE8A62D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341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如何利用技术手段提升售后服务绩效考核培训效果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项目背景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技术手段在售后服务中的应用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技术手段在售后服务绩效考核中的应用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成果展示与效果评估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可持续发展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致谢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公司背景介绍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公司员工数量、分布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公司规模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主营业务及覆盖范围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业务范围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团队人数、专业领域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售后服务团队情况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技术手段的重要性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技术手段在售后服务中扮演着重要角色，通过技术手段可以提高服务效率、优化流程，从而提升客户满意度和服务质量。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存在的问题和挑战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评估标准不明确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激励机制不够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目前售后服务绩效考核的方式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定期考核评估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指标体系建设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绩效奖励机制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售后服务培训现状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在线培训、集中培训、实操培训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目前培训方式及效果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培训内容单一、缺乏针对性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培训存在的不足之处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技术手段在售后服务中的应用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数据分析工具的应用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技术在售后服务中的优势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如何利用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技术提升售后服务效率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实时监控系统的建立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实时监控系统对售后服务的重要性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实时监控系统的搭建步骤及效果展示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搭建步骤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在线培训平台的建设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在线培训平台具有提供灵活性、方便性和实时性的优势。通过在线平台，可以随时随地进行培训，提升员工学习效率和参与度。有效利用在线培训平台，公司可以降低培训成本，提高培训效果。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问题追踪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预警提醒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通过技术手段的应用，售后服务的流程更加高效和精准，员工的培训效果得到了提升。这些技术手段为公司提供了竞争优势，帮助公司在市场中脱颖而出。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技术手段在售后服务绩效考核中的应用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KPI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设置与监控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KPI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是售后服务绩效考核的重要指标，通过技术手段可以更精细地设置和监控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KPI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，提高售后服务绩效的效率和质量。监控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KPI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的实时数据可以帮助管理者及时发现问题并进行调整，从而有效提升售后服务绩效。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数据可视化分析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数据可视化在售后服务绩效考核中扮演重要角色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数据图表直观展示，有助于快速了解绩效情况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通过数据可视化分析来更好地评估售后服务绩效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智能评分系统的建立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智能评分系统对售后服务绩效考核起到辅助作用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如何将智能评分系统与现有考核体系有机结合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搭建智能评分系统需要考虑的关键因素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利用技术手段搭建实时反馈平台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设立匿名反馈渠道，鼓励员工畅所欲言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定期分析员工反馈数据，及时作出改进措施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建立有效的监督机制，确保员工反馈得到重视和落实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通过数据分析评估员工反馈机制的效果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持续改进机制，不断提升售后服务绩效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员工反馈机制的建设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员工反馈是售后服务绩效改进的重要来源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建立健全的员工反馈机制可以帮助提升绩效水平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技术手段在售后服务绩效考核中扮演着至关重要的角色。通过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KPI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的精细设置与监控，数据可视化分析，智能评分系统的建立以及员工反馈机制的建设，可以有效提升售后服务绩效水平，实现绩效考核培训效果的持续提高。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https://d.book118.com/488134125010006050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如何利用技术手段提升售后服务绩效考核培训效果</vt:lpstr>
      <vt:lpstr>目录</vt:lpstr>
      <vt:lpstr>第1章 项目背景</vt:lpstr>
      <vt:lpstr>公司背景介绍</vt:lpstr>
      <vt:lpstr> </vt:lpstr>
      <vt:lpstr>售后服务绩效考核现状</vt:lpstr>
      <vt:lpstr>售后服务培训现状</vt:lpstr>
      <vt:lpstr>第2章 技术手段在售后服务中的应用</vt:lpstr>
      <vt:lpstr>数据分析工具的应用</vt:lpstr>
      <vt:lpstr>AI技术的应用</vt:lpstr>
      <vt:lpstr>实时监控系统的建立</vt:lpstr>
      <vt:lpstr> </vt:lpstr>
      <vt:lpstr>总结</vt:lpstr>
      <vt:lpstr>结尾</vt:lpstr>
      <vt:lpstr>第3章 技术手段在售后服务绩效考核中的应用</vt:lpstr>
      <vt:lpstr> </vt:lpstr>
      <vt:lpstr>数据可视化分析</vt:lpstr>
      <vt:lpstr>智能评分系统的建立</vt:lpstr>
      <vt:lpstr>员工反馈机制的建设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2024-09-29T14:39:05.056</cp:lastPrinted>
  <dcterms:created xsi:type="dcterms:W3CDTF">2024-09-29T06:39:05Z</dcterms:created>
  <dcterms:modified xsi:type="dcterms:W3CDTF">2024-09-29T06:39:07Z</dcterms:modified>
</cp:coreProperties>
</file>