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AF9E8-3FD3-4421-BF6D-8B2B25F7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85424-FCDF-43FB-A76B-DA0552ABD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2E58D-9493-4721-8CC3-D8A3B6A84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D882C-82AD-4B5E-9A47-7705AAE92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E22F7-4FEA-403E-9837-0BEEF07F4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D0744A-9775-44A5-828B-DAB5ECAB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7B8017-1986-41B1-8C03-668DD3D2E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D996C-0D7A-44B8-9267-42D7EB65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89E41-67D9-4085-A50C-299EE2FD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1C51E-2AE8-4F74-8C62-1A812DBBA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B17CB-77EF-43A3-88ED-849437AC9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35101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皮肤分类解决方案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皮肤分类技术概览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皮肤分类的挑战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皮肤类型多样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人的皮肤类型多种多样，从干性到油性，从白皙到深色，每种皮肤类型都有其独特的特点和需求，这给皮肤分类带来了挑战。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皮肤状态会随着年龄、环境、生活习惯等多种因素的变化而变化，这使得皮肤分类更加复杂。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每个人的皮肤都有其独特的特点和问题，这使得皮肤分类需要更加细致和个性化的方法。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正确的皮肤分类可以帮助人们选择更适合自己的护肤品，从而提高护肤效果。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提高护肤效果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了解自己的皮肤类型和问题，可以预防和解决各种皮肤问题，如痤疮、色斑、皱纹等。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通过皮肤分类，人们可以了解自己的皮肤特点和需求，从而选择更加个性化的护肤方案。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皮肤分类技术概览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图像分割与标记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将皮肤区域从图像中分割出来，并标记出病变区域，以便进行更准确的分类。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特征选择与降维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通过特征选择和降维技术，提取出对分类最有用的特征，降低计算复杂度和提高分类准确率。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基于颜色和纹理特征提取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利用图像处理技术提取皮肤表面的颜色和纹理特征，通过分类器进行分类。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77" r="1137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自编码器（AE）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利用自编码器学习图像的有效编码表示，并通过解码器恢复原始图像，同时进行分类。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利用CNN对图像进行自动特征提取，并使用多层感知器进行分类。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深度信念网络（DBN）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通过训练深度信念网络，学习从原始图像中提取有效的特征表示，并进行分类。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885" b="13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使用SVM作为分类器，结合手工提取的特征或深度学习提取的特征进行分类。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利用随机森林算法，结合多种特征进行分类，具有较好的泛化性能和鲁棒性。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随机森林（RF）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支持向量机（SVM）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解决方案实施步骤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06" r="1330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收集各种皮肤类型的照片，包括正常皮肤、痤疮、湿疹、白癜风等常见皮肤问题。确保数据来源广泛，涵盖不同年龄、性别和肤质。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对收集到的每张照片进行标注，明确指出皮肤问题的类型、位置和严重程度。为训练模型提供准确的标签信息。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数据收集与标注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https://d.book118.com/488135101111006034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2024-09-13T05:13:55.486</cp:lastPrinted>
  <dcterms:created xsi:type="dcterms:W3CDTF">2024-09-12T21:13:55Z</dcterms:created>
  <dcterms:modified xsi:type="dcterms:W3CDTF">2024-09-12T21:13:57Z</dcterms:modified>
</cp:coreProperties>
</file>