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BB999-8C6F-41B2-9936-EB4C4891F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75228-19A5-4E0D-A78B-9D5AE00B7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559BA-800D-4680-8A5D-4A86EC063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A342A-51F7-4BCD-9D60-AD15F3FDF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3441C8-D84F-40CC-AEB9-37FA5B7A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BA68F8-A6E9-459E-A869-7E2743644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12CF6-9664-4192-A3BA-61B7288C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4FAE1-8F1B-4AE2-9556-A9C9E5C93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1CC9E-F6E8-435C-9CA4-A106EFF4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FD66F-AB88-4B54-B45E-576DF913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A1E28-C5EB-48FE-922E-611FDC218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署名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标题" descr="7b0a20202020227461726765744d6f64756c65223a202270726f636573734f6e6c696e65466f6e7473220a7d0a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671955" y="793115"/>
            <a:ext cx="1388110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演示秋鸿楷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84250" y="793115"/>
            <a:ext cx="747395" cy="499427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-5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水墨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6" y="0"/>
            <a:ext cx="1219200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9283065" y="114256"/>
            <a:ext cx="2112962" cy="934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7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9489440" y="1048741"/>
            <a:ext cx="1700212" cy="2546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6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3" descr="水墨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3111500" y="793115"/>
            <a:ext cx="2412365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6" name="署名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18151" y="793214"/>
            <a:ext cx="2442487" cy="5585552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水墨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400" y="1391991"/>
            <a:ext cx="10969200" cy="4695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365126"/>
            <a:ext cx="10969200" cy="1026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95" r:id="rId2"/>
    <p:sldLayoutId id="2147488396" r:id="rId3"/>
    <p:sldLayoutId id="2147488397" r:id="rId4"/>
    <p:sldLayoutId id="2147488398" r:id="rId5"/>
    <p:sldLayoutId id="2147488399" r:id="rId6"/>
    <p:sldLayoutId id="2147488400" r:id="rId7"/>
    <p:sldLayoutId id="2147488401" r:id="rId8"/>
    <p:sldLayoutId id="2147488402" r:id="rId9"/>
    <p:sldLayoutId id="2147488403" r:id="rId10"/>
    <p:sldLayoutId id="214748840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-50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image" Target="../media/image5.png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3602513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红楼梦中的友情珍惜与社会变革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pic>
        <p:nvPicPr>
          <p:cNvPr id="2097179" name="图片 16" descr="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88670" y="3069590"/>
            <a:ext cx="623570" cy="593090"/>
          </a:xfrm>
          <a:prstGeom prst="rect">
            <a:avLst/>
          </a:prstGeom>
        </p:spPr>
      </p:pic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697230" y="2986405"/>
            <a:ext cx="758825" cy="6965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壹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8"/>
            </p:custDataLst>
          </p:nvPr>
        </p:nvSpPr>
        <p:spPr>
          <a:xfrm>
            <a:off x="754380" y="3959860"/>
            <a:ext cx="2301240" cy="1798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1" name="图片 67" descr="0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599180" y="3069590"/>
            <a:ext cx="623570" cy="593090"/>
          </a:xfrm>
          <a:prstGeom prst="rect">
            <a:avLst/>
          </a:prstGeom>
        </p:spPr>
      </p:pic>
      <p:sp>
        <p:nvSpPr>
          <p:cNvPr id="1048796" name="序号"/>
          <p:cNvSpPr txBox="1"/>
          <p:nvPr>
            <p:custDataLst>
              <p:tags r:id="rId10"/>
            </p:custDataLst>
          </p:nvPr>
        </p:nvSpPr>
        <p:spPr>
          <a:xfrm>
            <a:off x="3507105" y="2986405"/>
            <a:ext cx="758825" cy="6965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贰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1"/>
            </p:custDataLst>
          </p:nvPr>
        </p:nvSpPr>
        <p:spPr>
          <a:xfrm>
            <a:off x="3564255" y="3959860"/>
            <a:ext cx="2301240" cy="1798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红楼梦中的友情珍惜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3" name="图片 73" descr="0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408420" y="3069590"/>
            <a:ext cx="623570" cy="593090"/>
          </a:xfrm>
          <a:prstGeom prst="rect">
            <a:avLst/>
          </a:prstGeom>
        </p:spPr>
      </p:pic>
      <p:sp>
        <p:nvSpPr>
          <p:cNvPr id="1048800" name="序号"/>
          <p:cNvSpPr txBox="1"/>
          <p:nvPr>
            <p:custDataLst>
              <p:tags r:id="rId13"/>
            </p:custDataLst>
          </p:nvPr>
        </p:nvSpPr>
        <p:spPr>
          <a:xfrm>
            <a:off x="6316980" y="2986405"/>
            <a:ext cx="758825" cy="6965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叁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4"/>
            </p:custDataLst>
          </p:nvPr>
        </p:nvSpPr>
        <p:spPr>
          <a:xfrm>
            <a:off x="6374130" y="3959860"/>
            <a:ext cx="2301240" cy="1798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红楼梦中的社会变革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5" name="图片 79" descr="0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218295" y="3069590"/>
            <a:ext cx="623570" cy="593090"/>
          </a:xfrm>
          <a:prstGeom prst="rect">
            <a:avLst/>
          </a:prstGeom>
        </p:spPr>
      </p:pic>
      <p:sp>
        <p:nvSpPr>
          <p:cNvPr id="1048804" name="序号"/>
          <p:cNvSpPr txBox="1"/>
          <p:nvPr>
            <p:custDataLst>
              <p:tags r:id="rId16"/>
            </p:custDataLst>
          </p:nvPr>
        </p:nvSpPr>
        <p:spPr>
          <a:xfrm>
            <a:off x="9126855" y="2986405"/>
            <a:ext cx="758825" cy="6965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7"/>
            </p:custDataLst>
          </p:nvPr>
        </p:nvSpPr>
        <p:spPr>
          <a:xfrm>
            <a:off x="9184005" y="3959860"/>
            <a:ext cx="2301240" cy="1798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红楼梦中的友情珍惜与社会变革的交织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添加文档标题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红楼梦中的友情珍惜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5000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贾宝玉与林黛玉的深厚友情</a:t>
            </a:r>
            <a:endParaRPr lang="zh-CN" altLang="en-US"/>
          </a:p>
        </p:txBody>
      </p:sp>
      <p:sp>
        <p:nvSpPr>
          <p:cNvPr id="104893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相识：贾宝玉与林黛玉在贾府相识，彼此产生了深厚的感情。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相知：贾宝玉与林黛玉在诗词歌赋、人生哲学等方面有着共同的兴趣爱好，彼此相知。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相惜：贾宝玉与林黛玉在贾府的繁华与衰败中，彼此相惜，共同经历了许多风雨。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离别：贾宝玉与林黛玉最终因为家族的安排和命运的捉弄而离别，但他们的友情却成为了红楼梦中最为珍贵的一段回忆。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贾宝玉与薛宝钗的相互扶持</a:t>
            </a:r>
            <a:endParaRPr lang="zh-CN" altLang="en-US"/>
          </a:p>
        </p:txBody>
      </p:sp>
      <p:sp>
        <p:nvSpPr>
          <p:cNvPr id="1048990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2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贾宝玉与薛宝钗的相识：在贾府的宴会上，贾宝玉对薛宝钗产生了好感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8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0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2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贾宝玉与薛宝钗的相知：在贾府的日常生活中，贾宝玉逐渐了解了薛宝钗的品性和才华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6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8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0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贾宝玉与薛宝钗的相助：在贾府面临危机时，贾宝玉和薛宝钗相互扶持，共同应对困难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4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6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8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贾宝玉与薛宝钗的相惜：在贾府衰败后，贾宝玉和薛宝钗依然保持着深厚的友情，相互珍惜，共同度过了艰难的岁月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王熙凤与贾琏的夫妻情深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夫妻矛盾：王熙凤与贾琏之间的矛盾和冲突，如贾琏的出轨、王熙凤的嫉妒等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夫妻关系：王熙凤与贾琏是红楼梦中的重要夫妻关系之一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夫妻情深：王熙凤对贾琏的关爱和照顾，贾琏对王熙凤的尊重和信任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夫妻合作：王熙凤与贾琏在管理贾府事务中的合作和默契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贾母与贾政的母子情深</a:t>
            </a:r>
            <a:endParaRPr lang="zh-CN" altLang="en-US"/>
          </a:p>
        </p:txBody>
      </p:sp>
      <p:sp>
        <p:nvSpPr>
          <p:cNvPr id="10491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贾母对贾政的关爱：在生活上关心贾政，在事业上支持贾政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贾母与贾政的相互理解：贾母理解贾政的难处，贾政理解贾母的苦心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贾母与贾政的互动：共同参与家庭活动，如庆祝节日、举办宴会等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贾政对贾母的孝顺：尊重贾母的意见，关心贾母的身体健康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红楼梦中的社会变革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2500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https://d.book118.com/488136025133006034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custom202303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SLIDE_CONTENT_AREA" val="{&quot;left&quot;:&quot;40.5&quot;,&quot;top&quot;:&quot;36.55&quot;,&quot;width&quot;:&quot;288.75&quot;,&quot;height&quot;:&quot;475.2&quot;}"/>
  <p:tag name="KSO_WM_SLIDE_ID" val="custom2023030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i*1_2_2"/>
  <p:tag name="KSO_WM_UNIT_INDEX" val="1_2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i*1_2_1"/>
  <p:tag name="KSO_WM_UNIT_INDEX" val="1_2_1"/>
  <p:tag name="KSO_WM_UNIT_LAYERLEVEL" val="1_1_1"/>
  <p:tag name="KSO_WM_UNIT_PRESET_TEXT" val="贰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i*1_3_1"/>
  <p:tag name="KSO_WM_UNIT_INDEX" val="1_3_1"/>
  <p:tag name="KSO_WM_UNIT_LAYERLEVEL" val="1_1_1"/>
  <p:tag name="KSO_WM_UNIT_PRESET_TEXT" val="叁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6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6">
      <a:dk1>
        <a:sysClr val="windowText" lastClr="000000"/>
      </a:dk1>
      <a:lt1>
        <a:sysClr val="window" lastClr="FFFFFF"/>
      </a:lt1>
      <a:dk2>
        <a:srgbClr val="333333"/>
      </a:dk2>
      <a:lt2>
        <a:srgbClr val="E5E8E6"/>
      </a:lt2>
      <a:accent1>
        <a:srgbClr val="7D9085"/>
      </a:accent1>
      <a:accent2>
        <a:srgbClr val="8B8D85"/>
      </a:accent2>
      <a:accent3>
        <a:srgbClr val="998B84"/>
      </a:accent3>
      <a:accent4>
        <a:srgbClr val="A78884"/>
      </a:accent4>
      <a:accent5>
        <a:srgbClr val="B58683"/>
      </a:accent5>
      <a:accent6>
        <a:srgbClr val="C38383"/>
      </a:accent6>
      <a:hlink>
        <a:srgbClr val="658BD5"/>
      </a:hlink>
      <a:folHlink>
        <a:srgbClr val="A16AA5"/>
      </a:folHlink>
    </a:clrScheme>
    <a:fontScheme name="自定义 85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汉仪古隶简</vt:lpstr>
      <vt:lpstr>MiSans Normal</vt:lpstr>
      <vt:lpstr>MiSans</vt:lpstr>
      <vt:lpstr>Wingdings</vt:lpstr>
      <vt:lpstr>演示秋鸿楷</vt:lpstr>
      <vt:lpstr>Calibri Light</vt:lpstr>
      <vt:lpstr>+中文正文</vt:lpstr>
      <vt:lpstr>微软雅黑</vt:lpstr>
      <vt:lpstr>Office Theme</vt:lpstr>
      <vt:lpstr>红楼梦中的友情珍惜与社会变革</vt:lpstr>
      <vt:lpstr>目录</vt:lpstr>
      <vt:lpstr>添加文档标题</vt:lpstr>
      <vt:lpstr>红楼梦中的友情珍惜</vt:lpstr>
      <vt:lpstr>PowerPoint Presentation</vt:lpstr>
      <vt:lpstr>贾宝玉与林黛玉的深厚友情</vt:lpstr>
      <vt:lpstr>贾宝玉与薛宝钗的相互扶持</vt:lpstr>
      <vt:lpstr>王熙凤与贾琏的夫妻情深</vt:lpstr>
      <vt:lpstr>贾母与贾政的母子情深</vt:lpstr>
      <vt:lpstr>红楼梦中的社会变革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2024-09-13T11:15:11.644</cp:lastPrinted>
  <dcterms:created xsi:type="dcterms:W3CDTF">2024-09-13T03:15:11Z</dcterms:created>
  <dcterms:modified xsi:type="dcterms:W3CDTF">2024-09-13T03:15:17Z</dcterms:modified>
</cp:coreProperties>
</file>