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7FBB3-D616-4105-ADCE-95BEC1E0A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D5E95-084F-4868-809A-3DF94E1B1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B54E-42AC-41E9-B5D2-D6A7FE421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61698-D061-44A9-A725-3C7D8565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F59D3-DD26-478D-B534-791504F7A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C35A91-B133-4663-A48F-239231798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07363-04BF-4B0E-9F6A-7F5A6AD5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ADBB4-B4E5-497F-BB0E-766CA6CB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21EE1-4A5B-49E3-9791-6E95FBB52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E8FBA-80E8-4A4B-851C-034181EF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09865-B6C4-427B-B222-40748C97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6062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《电梯知识培训计划》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电梯安全操作规范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电梯法律法规与标准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电梯事故案例分析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培训总结与考核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了解电梯的基本定义和分类，包括曳引式电梯、液压式电梯、螺杆式电梯等。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电梯是一种垂直运输设备的统称，主要用于建筑物内部不同楼层的运输。根据不同的工作原理，电梯可以分为曳引式电梯、液压式电梯、螺杆式电梯等多种类型。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62" r="24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掌握电梯的主要组成部分，包括机房、井道、轿厢、门系统等。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主要由机房、井道、轿厢和门系统等部分组成。机房是电梯的控制中心，安装有曳引机、控制柜等设备；井道是电梯的运输通道，安装有导轨、限速器等设备；轿厢是乘客乘坐的空间，安装有安全装置、照明等设备；门系统包括厅门和轿门，是乘客进出轿厢的通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电梯的组成结构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理解电梯的工作原理，包括曳引系统、导向系统、门系统、电力拖动系统、电气控制系统和安全保护系统等。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电梯的工作原理是通过曳引系统、导向系统、门系统、电力拖动系统和电气控制系统的协同工作，实现轿厢在井道中的升降运动。在运行过程中，安全保护系统起到重要的安全保障作用，确保乘客的安全。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电梯安全操作规范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8" b="158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按下电梯外呼按钮或使用IC卡等有效证件进行召唤，待电梯门完全开启后进入轿厢。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开启电梯门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根据需要按下相应楼层按钮，如需取消或更改楼层，请在电梯门完全关闭前按下取消或更改按钮。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选择目的楼层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电梯将按照预设程序运行至目的楼层，期间请保持稳定站立，不要随意走动或触碰电梯内部按钮。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等待到达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电梯门完全开启后，请先让其他乘客走出轿厢，然后按照先出后进的顺序离开。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离开电梯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不要超载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注意安全提示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禁止携带危险品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电梯安全注意事项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电梯超载时，请不要强行进入或运送过重物品，以免发生危险。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在电梯运行过程中，请保持稳定站立，不要倚靠、跳跃或突然下蹲，以免发生意外。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如遇电梯故障或紧急情况，请遵循电梯内的安全提示进行操作，并保持冷静。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请不要携带易燃、易爆、腐蚀性等危险品乘坐电梯。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遇到停电或故障时，请保持冷静，按下电梯内的紧急呼叫按钮，与值班人员取得联系，等待救援。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6750" b="1675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在救援人员到达之前，请不要强行打开电梯门或尝试自行离开电梯，以免发生危险。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如遇电梯失控或超速下坠等紧急情况，请迅速按下每层楼的按钮，并尽量将身体靠在轿厢壁，保持稳定。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在救援人员到达后，请听从他们的指挥，按照规定的程序离开电梯。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电梯维护与保养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https://d.book118.com/488136062025006035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2024-09-13T21:10:06.071</cp:lastPrinted>
  <dcterms:created xsi:type="dcterms:W3CDTF">2024-09-13T13:10:06Z</dcterms:created>
  <dcterms:modified xsi:type="dcterms:W3CDTF">2024-09-13T13:10:07Z</dcterms:modified>
</cp:coreProperties>
</file>