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0DDF7-5255-49C0-9DC5-BD7DBE115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21148-AAA4-48A3-9A67-59C1EAD93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98866-7A75-4B29-A8A6-546522BE9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37F12-D9E3-4835-B5E9-12B03C6AF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A14E6D-9365-4FFB-878B-7AEBDE641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BAA07-6E6F-421F-B5C5-CF61A9EB6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96D71C-5E97-494A-81D4-B43F796A2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64547-19F9-4C46-B235-047CACD3B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1D23D-125C-4961-95BA-4BA822D3E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5DA57-1E69-49DB-8638-2B40A1820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7C6A8-40E7-464A-AC9D-025BAD70F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36076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双重预防机制建设流程详解\n## 1.双重预防机制的基本概念与重要性\n### 1.1双重预防机制的定义与背景\n### 1.2双重预防机制的核心要素\n### 1.3双重预防机制对企业的重要意义\n## 2.双重预防机制的建设原则与方法\n### 2.1双重预防机制的建设原则\n### 2.2双重预防机制的建设方法\n### 2.3双重预防机制的建设步骤\n## 3.双重预防机制的实施与运行\n### 3.1双重预防机制的实施方案\n### 3.2双重预防机制的运行管理\n### 3.3双重预防机制的持续改进\n## 4.双重预防机制的风险评估与管控\n### 4.1双重预防机制的风险评估方法\n### 4.2双重预防机制的风险管控措施\n### 4.3双重预防机制的应急处理与演练\n## 5.双重预防机制的效果评估与反馈\n### 5.1双重预防机制的效果评估方法\n### 5.2双重预防机制的反馈与调整\n### 5.3双重预防机制的经验分享与推广\n## 6.双重预防机制建设的案例分析\n### 6.1成功案例分析\n### 6.2失败案例分析\n### 6.3案例总结与启示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双重预防机制建设流程详解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双重预防机制的基本概念与重要性</a:t>
            </a:r>
            <a:endParaRPr/>
          </a:p>
        </p:txBody>
      </p:sp>
      <p:sp>
        <p:nvSpPr>
          <p:cNvPr id="12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双重预防机制（Dual Prevention Mechanism）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的安全管理理念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相结合的方式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的目标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双重预防机制的背景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随着工业生产的发展和事故频发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企业安全生产压力增大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传统安全管理模式难以满足现代安全生产需求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双重预防机制的定义与背景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双重预防机制的核心要素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组合 2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组合 23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识别、评估和管控生产过程中的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风险防控措施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降低事故发生的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后果严重性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组合 24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隐患排查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对生产过程中的人、机、物、环进行全面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发现和消除潜在的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防止事故的发生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提高企业安全生产水平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保护员工生命财产安全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经济效益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社会形象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促进企业可持续发展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长效机制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为企业长远发展提供有力保障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双重预防机制对企业的重要意义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双重预防机制的建设原则与方法</a:t>
            </a:r>
            <a:endParaRPr/>
          </a:p>
        </p:txBody>
      </p:sp>
      <p:sp>
        <p:nvSpPr>
          <p:cNvPr id="26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3" name="组合 27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安全文化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</a:t>
                </a:r>
                <a:endParaRPr/>
              </a:p>
            </p:txBody>
          </p:sp>
          <p:sp>
            <p:nvSpPr>
              <p:cNvPr id="27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预防为主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关口前移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源头治理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降低事故发生的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后果严重性</a:t>
                </a:r>
                <a:endParaRPr/>
              </a:p>
            </p:txBody>
          </p:sp>
          <p:sp>
            <p:nvSpPr>
              <p:cNvPr id="28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过程控制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对生产过程进行全面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及时发现和消除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防止事故的发生</a:t>
                </a:r>
                <a:endParaRPr/>
              </a:p>
            </p:txBody>
          </p:sp>
          <p:sp>
            <p:nvSpPr>
              <p:cNvPr id="28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双重预防机制的建设原则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制定双重预防机制实施方案</a:t>
                </a:r>
                <a:endParaRPr/>
              </a:p>
            </p:txBody>
          </p:sp>
          <p:sp>
            <p:nvSpPr>
              <p:cNvPr id="2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确保各项工作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endParaRPr/>
              </a:p>
            </p:txBody>
          </p:sp>
        </p:grpSp>
        <p:grpSp>
          <p:nvGrpSpPr>
            <p:cNvPr id="29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建立风险管理体系</a:t>
                </a:r>
                <a:endParaRPr/>
              </a:p>
            </p:txBody>
          </p:sp>
          <p:sp>
            <p:nvSpPr>
              <p:cNvPr id="2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识别和评估生产过程中的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风险防控措施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提高事故预防的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</a:t>
                </a:r>
                <a:endParaRPr/>
              </a:p>
            </p:txBody>
          </p:sp>
        </p:grpSp>
        <p:grpSp>
          <p:nvGrpSpPr>
            <p:cNvPr id="29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开展隐患排查工作</a:t>
                </a:r>
                <a:endParaRPr/>
              </a:p>
            </p:txBody>
          </p:sp>
          <p:sp>
            <p:nvSpPr>
              <p:cNvPr id="2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对生产过程中的人、机、物、环进行全面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发现和消除潜在的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防止事故的发生</a:t>
                </a:r>
                <a:endParaRPr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双重预防机制的建设方法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建立组织机构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设立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双重预防机制建设领导小组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工作职责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人员分工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保障双重预防机制建设的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顺利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制定实施方案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明确双重预防机制建设的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任务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工作计划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时间表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确保各项工作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开展培训和宣传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对员工进行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双重预防机制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提高员工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安全意识和技能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营造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安全文化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安全意识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实施风险管理和隐患排查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风险管理体系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隐患排查机制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对生产过程进行全面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及时发现和消除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安全隐患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评估和反馈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对双重预防机制建设进行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效果评估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及时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保障双重预防机制建设的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进行</a:t>
            </a:r>
            <a:endParaRPr/>
          </a:p>
        </p:txBody>
      </p: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双重预防机制的建设步骤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双重预防机制的实施与运行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" name="组合 1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社会形象</a:t>
                </a:r>
                <a:endParaRPr/>
              </a:p>
            </p:txBody>
          </p:sp>
          <p:sp>
            <p:nvSpPr>
              <p:cNvPr id="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制定任务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保障双重预防机制建设的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endParaRPr/>
              </a:p>
            </p:txBody>
          </p:sp>
          <p:sp>
            <p:nvSpPr>
              <p:cNvPr id="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保障双重预防机制建设的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endParaRPr/>
              </a:p>
            </p:txBody>
          </p:sp>
          <p:sp>
            <p:nvSpPr>
              <p:cNvPr id="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双重预防机制的实施方案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</a:t>
                </a:r>
                <a:endParaRPr/>
              </a:p>
            </p:txBody>
          </p:sp>
          <p:sp>
            <p:nvSpPr>
              <p:cNvPr id="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对生产过程中的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风险防控措施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降低事故发生的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后果严重性</a:t>
                </a:r>
                <a:endParaRPr/>
              </a:p>
            </p:txBody>
          </p:sp>
        </p:grpSp>
        <p:grpSp>
          <p:nvGrpSpPr>
            <p:cNvPr id="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</a:t>
                </a:r>
                <a:endParaRPr/>
              </a:p>
            </p:txBody>
          </p:sp>
          <p:sp>
            <p:nvSpPr>
              <p:cNvPr id="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对生产过程中的人、机、物、环进行全面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发现和消除潜在的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防止事故的发生</a:t>
                </a:r>
                <a:endParaRPr/>
              </a:p>
            </p:txBody>
          </p:sp>
        </p:grpSp>
        <p:grpSp>
          <p:nvGrpSpPr>
            <p:cNvPr id="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监控与预警</a:t>
                </a:r>
                <a:endParaRPr/>
              </a:p>
            </p:txBody>
          </p:sp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对生产过程进行全面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及时发现和消除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防止事故的发生</a:t>
                </a:r>
                <a:endParaRPr/>
              </a:p>
            </p:txBody>
          </p:sp>
        </p:grpSp>
      </p:grpSp>
      <p:pic>
        <p:nvPicPr>
          <p:cNvPr id="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双重预防机制的运行管理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5" name="组合 4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6" name="组合 4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评估与反馈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对双重预防机制建设进行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保障双重预防机制建设的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1" name="组合 5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经验总结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总结双重预防机制建设的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成功案例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先进做法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提高双重预防机制建设的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https://d.book118.com/488136076121006041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双重预防机制建设流程详解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2024-09-20T16:14:42.540</cp:lastPrinted>
  <dcterms:created xsi:type="dcterms:W3CDTF">2024-09-20T08:14:42Z</dcterms:created>
  <dcterms:modified xsi:type="dcterms:W3CDTF">2024-09-20T08:14:44Z</dcterms:modified>
</cp:coreProperties>
</file>