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B45B8-4EAE-454A-907C-4E349F54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59BC8-A45D-48A6-87AA-3C10775B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25709-9554-4AA5-A5EF-2BE930132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B8849-549F-4809-BF93-05A9C534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9D6D8-55B4-406E-B53B-55326DBE7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96EBB-4FEA-4DE9-994B-151FA15D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6EB19-5CED-4A4D-831D-97E73F17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92FCB-640C-44A6-961B-1275BD92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D944E-74B1-47F1-A2DB-063269DC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3258-AC96-4B37-80F8-2C00C3F8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DFD99-4622-46F4-956F-E4DDA4A61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78" r:id="rId2"/>
    <p:sldLayoutId id="2147485679" r:id="rId3"/>
    <p:sldLayoutId id="2147485680" r:id="rId4"/>
    <p:sldLayoutId id="2147485681" r:id="rId5"/>
    <p:sldLayoutId id="2147485682" r:id="rId6"/>
    <p:sldLayoutId id="2147485683" r:id="rId7"/>
    <p:sldLayoutId id="2147485684" r:id="rId8"/>
    <p:sldLayoutId id="2147485685" r:id="rId9"/>
    <p:sldLayoutId id="2147485686" r:id="rId10"/>
    <p:sldLayoutId id="21474856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0013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火山与地震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火山与地震概述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火山活动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地震活动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火山与地震的影响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火山与地震的防范和应对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火山与地震概述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火山与地震的定义</a:t>
            </a:r>
            <a:endParaRPr lang="zh-CN" altLang="en-US"/>
          </a:p>
        </p:txBody>
      </p:sp>
      <p:sp>
        <p:nvSpPr>
          <p:cNvPr id="10490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火山：地下岩浆喷出地表形成的山体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地震：地壳快速释放能量引起的地面震动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火山地震：火山活动引起的地震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构造地震：地壳构造运动引起的地震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火山与地震的分类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火山类型：活火山、死火山、休眠火山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地震类型：构造地震、火山地震、塌陷地震、人工地震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火山活动：喷发、熔岩流、火山灰、地震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地震活动：震源、震中、震级、烈度、震源深度、震中距、震源机制、地震波、地震序列、地震灾害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火山与地震的形成原因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火山：地壳运动导致岩浆上升，压力增大，最终喷发形成火山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地震：地壳运动导致板块之间相互挤压、碰撞，产生地震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火山与地震的关系：火山和地震都是地壳运动的结果，火山喷发可能导致地震，地震也可能引发火山喷发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火山与地震的影响：火山喷发和地震都会对环境和人类生活产生影响，如破坏建筑物、引发海啸等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火山活动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火山的形成</a:t>
            </a:r>
            <a:endParaRPr lang="zh-CN" altLang="en-US"/>
          </a:p>
        </p:txBody>
      </p:sp>
      <p:sp>
        <p:nvSpPr>
          <p:cNvPr id="10492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地壳运动：地壳板块相互挤压、碰撞，形成火山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岩浆：地壳深处的高温高压使岩石熔化形成岩浆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火山口：岩浆喷出地表，形成火山口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火山活动：火山喷发、地震、地热等现象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火山的结构</a:t>
            </a:r>
            <a:endParaRPr lang="zh-CN" altLang="en-US"/>
          </a:p>
        </p:txBody>
      </p:sp>
      <p:sp>
        <p:nvSpPr>
          <p:cNvPr id="1049300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火山气体：火山喷发时产生的气体，如二氧化碳、硫化氢等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4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火山灰：火山喷发时产生的细小颗粒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6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火山口湖：火山喷发后形成的湖泊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8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火山岩：火山喷发后形成的岩石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0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火山口：火山喷发时岩浆和火山灰的出口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2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火山锥：火山喷发后形成的锥形山体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4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2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火山的喷发过程</a:t>
            </a:r>
            <a:endParaRPr lang="zh-CN" altLang="en-US"/>
          </a:p>
        </p:txBody>
      </p:sp>
      <p:sp>
        <p:nvSpPr>
          <p:cNvPr id="10493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火山活动前兆：地震、地壳变形、气体排放等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火山喷发后：火山灰、火山弹等物质降落，形成火山灰云、火山碎屑流等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火山喷发结束：火山口逐渐冷却，形成火山锥、火山口等地貌特征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火山喷发：岩浆从火山口喷出，形成火山灰、火山弹等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火山喷发的产物</a:t>
            </a:r>
            <a:endParaRPr lang="zh-CN" altLang="en-US"/>
          </a:p>
        </p:txBody>
      </p:sp>
      <p:sp>
        <p:nvSpPr>
          <p:cNvPr id="104945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火山气体：火山喷发时喷出的气体，包括二氧化碳、硫化氢等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火山碎屑：火山喷发时喷出的岩石碎屑，可以形成火山碎屑流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火山灰：火山喷发时产生的细小颗粒，可以形成火山灰云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熔岩：火山喷发时喷出的高温熔融岩石，可以形成熔岩流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地震活动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地震的成因</a:t>
            </a:r>
            <a:endParaRPr lang="zh-CN" altLang="en-US"/>
          </a:p>
        </p:txBody>
      </p:sp>
      <p:sp>
        <p:nvSpPr>
          <p:cNvPr id="1049558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2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0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地下水活动：地下水压力的变化导致地壳变形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人为因素：人类活动对地壳的干扰和影响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8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地壳运动：地壳板块之间的相互挤压和碰撞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0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火山活动：火山喷发引起的地壳变动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https://d.book118.com/488140013001006040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宋体</vt:lpstr>
      <vt:lpstr>Office Theme</vt:lpstr>
      <vt:lpstr>火山与地震</vt:lpstr>
      <vt:lpstr>目录</vt:lpstr>
      <vt:lpstr>添加章节标题</vt:lpstr>
      <vt:lpstr>火山与地震概述</vt:lpstr>
      <vt:lpstr>火山与地震的定义</vt:lpstr>
      <vt:lpstr>火山与地震的分类</vt:lpstr>
      <vt:lpstr>火山与地震的形成原因</vt:lpstr>
      <vt:lpstr>火山活动</vt:lpstr>
      <vt:lpstr>火山的形成</vt:lpstr>
      <vt:lpstr>火山的结构</vt:lpstr>
      <vt:lpstr>火山的喷发过程</vt:lpstr>
      <vt:lpstr>火山喷发的产物</vt:lpstr>
      <vt:lpstr>地震活动</vt:lpstr>
      <vt:lpstr>地震的成因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2024-09-18T02:03:15.382</cp:lastPrinted>
  <dcterms:created xsi:type="dcterms:W3CDTF">2024-09-17T18:03:15Z</dcterms:created>
  <dcterms:modified xsi:type="dcterms:W3CDTF">2024-09-17T18:03:17Z</dcterms:modified>
</cp:coreProperties>
</file>