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D8140-F4B1-4E6B-A887-3DABE1D9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5DE6C-9E24-4D7F-BFFD-92944F8BA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55693-1670-413A-AC6F-FB57AFE9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44CDF-7F71-4A81-9C91-B6666020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FFF6A-5036-483A-8261-532252A4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85591-9E20-49F0-9FF0-C9BAE2EA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063BA-E4ED-4D56-9F30-3DBEB3C4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9539E-A7D0-494E-9710-E8D2AFC3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F91AC-5751-4290-AB6B-CC448EF6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8021B-238F-4DAF-B853-642D53AB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7473B-0AEA-4EC4-906E-03479AC9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0026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物流系统网络结构规划设计的时间窗口优化研究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时间窗口优化理论与方法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物流系统网络结构规划设计中的时间窗口优化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案例分析：某物流公司网络结构规划设计的时间窗口优化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物流系统是现代经济体系的重要组成部分，其网络结构规划设计的合理性直接关系到物流效率、成本及服务质量。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时间窗口优化的必要性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随着市场竞争的加剧和客户需求的多样化，传统的物流网络设计已无法满足实时、高效、个性化的需求，时间窗口优化成为提升物流系统性能的关键环节。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通过时间窗口优化研究，可以完善物流系统网络结构规划设计理论，提高物流运作效率，降低物流成本，提升企业竞争力，同时有助于推动绿色物流和智能物流的发展。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物流系统网络结构规划设计方面起步较早，已形成了较为完善的理论体系和方法体系，如P-中值模型、CFLP模型等。同时，在时间窗口优化方面也有较多研究，如时间窗口分配算法、时间窗口约束下的路径优化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物流系统网络结构规划设计方面的研究相对较晚，但近年来发展迅速。国内学者在借鉴国外理论和方法的基础上，结合我国实际情况进行了大量研究，取得了显著成果。然而，在时间窗口优化方面的研究相对较少，尚处于起步阶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物流系统网络结构规划设计将更加注重智能化、实时化和个性化。时间窗口优化作为提升物流系统性能的关键环节，将受到更多关注和研究。未来，时间窗口优化将与智能算法、多目标优化等方法相结合，实现更加精准、高效的物流系统网络结构规划设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本研究旨在通过时间窗口优化研究，提升物流系统网络结构规划设计的科学性和实用性，提高物流运作效率和服务质量，降低物流成本，推动企业和社会经济的可持续发展。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采用文献综述、数学建模、仿真模拟和实证研究等方法进行研究。首先通过文献综述梳理相关理论和研究方法；其次构建基于时间窗口优化的物流系统网络结构规划设计模型；然后通过仿真模拟验证模型的有效性和可行性；最后通过实证研究分析模型在实际应用中的效果和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物流系统网络结构是由物流节点（如仓库、配送中心、运输枢纽等）和物流线路（如运输路线、信息传递通道等）组成的复杂网络，用于实现物品从供应地向接收地的实体流动过程。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复杂性、动态性、开放性、地域性等特点。其中，复杂性表现在网络结构的多样性和节点间关系的复杂性；动态性体现在网络结构随时间和需求变化而调整；开放性表现在与外部环境的交互和信息共享；地域性则体现在不同地域的物流网络具有不同的特点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包括仓库、配送中心、运输枢纽等，是实现物流功能的重要场所。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物流节点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包括运输路线、信息传递通道等，是实现物品流动和信息传递的基础设施。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包括订单信息、库存信息、运输信息等，是实现物流过程可视化和管理的基础数据。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包括计划、组织、指挥、协调、控制等活动，是实现物流系统高效运作的关键。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从全局角度出发，对物流系统的各个组成部分进行统一规划和设计，确保各部分之间的协调性和整体最优。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根据市场需求和外部环境的变化，对物流网络结构进行动态调整和优化，提高其对市场变化的适应能力。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在满足物流服务质量和效率的前提下，尽可能降低物流成本，提高物流系统的经济效益。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采用先进的物流技术和管理方法，提高物流系统的自动化、智能化水平，提升物流服务质量和效率。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时间窗口优化理论与方法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时间窗口的定义与分类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时间窗口定义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在物流系统中，时间窗口是指货物从起点到终点所需的时间范围，包括最早开始时间和最晚结束时间。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时间窗口分类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根据物流活动的不同特点，时间窗口可分为运输时间窗口、仓储时间窗口、配送时间窗口等。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在满足客户需求的前提下，通过优化时间窗口的安排，降低物流成本、提高物流效率。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包括时间窗口的连续性、时间窗口的可调整性、时间窗口的经济性等。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时间窗口优化理论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时间窗口优化的原则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时间窗口优化的目标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https://d.book118.com/488140026036006025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2024-09-01T20:07:27.359</cp:lastPrinted>
  <dcterms:created xsi:type="dcterms:W3CDTF">2024-09-01T12:07:27Z</dcterms:created>
  <dcterms:modified xsi:type="dcterms:W3CDTF">2024-09-01T12:07:29Z</dcterms:modified>
</cp:coreProperties>
</file>