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9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FD8BF-0BD0-4EFE-ABA8-56197596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FD49E-0CFA-4195-B6A9-123BAAF2B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015FC-2779-4BAC-8400-5A898C62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8EF32-8707-4F95-A8EA-1240E4E3B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1020F-81F8-4966-A106-1CC2652E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87764-2C8A-4938-9B3F-5A1D77225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4E28F-43EF-4D54-8905-C9E0B7D3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51BDD-A156-4C60-8EDE-CB8D7AF1A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1E1BB-448A-4BCE-BE75-E4DC8D18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B4F46-6C59-48F1-8BED-B043F439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9AF22-1173-465A-94F1-E19435AB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0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06.xml" /><Relationship Id="rId5" Type="http://schemas.openxmlformats.org/officeDocument/2006/relationships/image" Target="../media/image3.png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6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tags" Target="../tags/tag111.xml" /><Relationship Id="rId5" Type="http://schemas.openxmlformats.org/officeDocument/2006/relationships/image" Target="../media/image3.png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24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19.xml" /><Relationship Id="rId5" Type="http://schemas.openxmlformats.org/officeDocument/2006/relationships/image" Target="../media/image3.png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tags" Target="../tags/tag127.xml" /><Relationship Id="rId5" Type="http://schemas.openxmlformats.org/officeDocument/2006/relationships/image" Target="../media/image3.png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tags" Target="../tags/tag132.xml" /><Relationship Id="rId5" Type="http://schemas.openxmlformats.org/officeDocument/2006/relationships/image" Target="../media/image3.png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137.xml" /><Relationship Id="rId5" Type="http://schemas.openxmlformats.org/officeDocument/2006/relationships/image" Target="../media/image3.png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142.xml" /><Relationship Id="rId5" Type="http://schemas.openxmlformats.org/officeDocument/2006/relationships/image" Target="../media/image3.png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2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147.xml" /><Relationship Id="rId5" Type="http://schemas.openxmlformats.org/officeDocument/2006/relationships/image" Target="../media/image3.png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155.xml" /><Relationship Id="rId5" Type="http://schemas.openxmlformats.org/officeDocument/2006/relationships/image" Target="../media/image3.png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160.xml" /><Relationship Id="rId5" Type="http://schemas.openxmlformats.org/officeDocument/2006/relationships/image" Target="../media/image3.png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9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165.xml" /><Relationship Id="rId5" Type="http://schemas.openxmlformats.org/officeDocument/2006/relationships/image" Target="../media/image3.png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4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170.xml" /><Relationship Id="rId5" Type="http://schemas.openxmlformats.org/officeDocument/2006/relationships/image" Target="../media/image3.png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0.xml" /><Relationship Id="rId11" Type="http://schemas.openxmlformats.org/officeDocument/2006/relationships/image" Target="../media/image7.png" /><Relationship Id="rId12" Type="http://schemas.openxmlformats.org/officeDocument/2006/relationships/image" Target="../media/image8.svg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175.xml" /><Relationship Id="rId5" Type="http://schemas.openxmlformats.org/officeDocument/2006/relationships/image" Target="../media/image3.png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183.xml" /><Relationship Id="rId5" Type="http://schemas.openxmlformats.org/officeDocument/2006/relationships/image" Target="../media/image3.png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Relationship Id="rId4" Type="http://schemas.openxmlformats.org/officeDocument/2006/relationships/tags" Target="../tags/tag188.xml" /><Relationship Id="rId5" Type="http://schemas.openxmlformats.org/officeDocument/2006/relationships/image" Target="../media/image3.png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png" /><Relationship Id="rId4" Type="http://schemas.openxmlformats.org/officeDocument/2006/relationships/tags" Target="../tags/tag193.xml" /><Relationship Id="rId5" Type="http://schemas.openxmlformats.org/officeDocument/2006/relationships/image" Target="../media/image3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013610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4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国内外轮椅产品的发展现状及对比分析</a:t>
            </a:r>
            <a:endParaRPr lang="zh-CN" altLang="en-US" sz="44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 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290482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282829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291325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315912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290957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一、国内外轮椅产品的发展现状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91325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83672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92169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87528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二、对比分析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6604000" y="315849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随着人口老龄化和残疾人康复事业的不断发展，轮椅作为一种重要的交通工具和康复器具，越来越受到人们的。本次演示将介绍国内外轮椅产品的市场现状和发展趋势，并对比分析国内外轮椅市场的优劣势。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一、国内外轮椅产品的发展现状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1.国内轮椅产品的市场现状和消费者需求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1.国内轮椅产品的市场现状和消费者需求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随着国内老龄化进程的加速，国内轮椅产品的市场需求不断增加。目前，国内轮椅市场主要由国内知名企业和国外企业组成，其中国内企业占据主导地位。国内轮椅产品的消费者需求主要表现为以下几个方面：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1.国内轮椅产品的市场现状和消费者需求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（1）消费者对轮椅的品质和舒适性有更高的要求，尤其是对于长期使用的患者和老年人；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1.国内轮椅产品的市场现状和消费者需求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（2）消费者更加注重轮椅的外观设计，要求产品符合人体工程学，方便使用；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1.国内轮椅产品的市场现状和消费者需求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（3）消费者对轮椅的多样化和个性化需求增加，要求企业不断推出新产品以满足不同需求。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2.国内主要轮椅品牌及其产品特点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2.国内主要轮椅品牌及其产品特点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目前，国内主要的轮椅品牌有英洛华、新华医疗、鱼跃医疗等。这些品牌在轮椅产品的设计、制造和市场推广方面具有较高的水平，具体特点如下：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2.国内主要轮椅品牌及其产品特点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（1）英洛华轮椅：英洛华轮椅是国内知名的轮椅品牌，其产品设计注重舒适性和耐用性，同时外观时尚。英洛华轮椅还配备了多种功能，如可拆卸式扶手、靠背和折叠式轮子等，方便患者和老年人使用；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2.国内主要轮椅品牌及其产品特点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（2）新华医疗轮椅：新华医疗轮椅在国内市场占有较高份额，其产品设计注重简单实用和经济实惠。新华医疗轮椅采用轻量化材料制作，方便携带和搬运；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2.国内主要轮椅品牌及其产品特点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3）鱼跃医疗轮椅：鱼跃医疗轮椅是国内医疗器材领域的知名品牌，其产品设计注重人性化，适用于不同的患者和老年人。鱼跃医疗轮椅还配备了多种功能，如可调节高度和角度的扶手、靠背以及折叠式轮子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3.国内轮椅市场存在的问题和挑战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3.国内轮椅市场存在的问题和挑战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虽然国内轮椅产品的市场需求不断增加，但国内轮椅市场仍存在以下问题和挑战：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3.国内轮椅市场存在的问题和挑战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（1）产品同质化严重，市场竞争激烈，企业之间价格战激烈，导致企业利润下降；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3.国内轮椅市场存在的问题和挑战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（2）国内轮椅产品的创新能力和技术水平仍有待提高，高品质、高性能的轮椅产品相对较少；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https://d.book118.com/488140136101006037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0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0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3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3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4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4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4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5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5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6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6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5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6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8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8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9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国内外轮椅产品的发展现状及对比分析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2024-09-17T13:37:24.354</cp:lastPrinted>
  <dcterms:created xsi:type="dcterms:W3CDTF">2024-09-17T05:37:24Z</dcterms:created>
  <dcterms:modified xsi:type="dcterms:W3CDTF">2024-09-17T05:37:30Z</dcterms:modified>
</cp:coreProperties>
</file>