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8E37A6-E50A-4E70-B170-73D21ABB3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352F99-0AB2-48F1-B12D-ED91EFD6A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A668C9-6641-47FA-908B-D4D12E3AC1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CFA6B3-8724-454D-B91D-651F0678FA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1D7EDD-2A1A-478C-905B-8F5C6FC610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D8674B-73D8-4126-9C9F-2D58F4FF88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CB6B18-6890-44AC-9203-D8C90DF98E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0B9846-217A-4D56-8F5D-0673515852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C42ACE-CD01-4346-92F1-3ADB8AB634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7CDF2C-0943-4A13-86C9-90610507D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A4A82-55B2-4990-8FD8-621A53A49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14107101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建筑资质服务流程</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建筑资质服务概述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建筑资质申请流程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建筑资质年审与维护</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建筑资质常见问题与解决方案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建筑资质服务案例分享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建筑资质服务概述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建筑资质的定义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建筑资质是指建筑企业或个人在从事建筑活动时所具备的资质条件，包括企业资质和人员资质。</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企业资质是指建筑企业的综合实力、技术水平、管理能力等方面的资质条件，是衡量企业承担工程项目能力的重要依据。</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人员资质是指建筑从业人员的专业能力、工作经验、职业资格等方面的资质条件，是衡量人员承担工程任务能力的重要依据。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建筑资质是建筑企业或个人从事建筑活动的必要条件，是衡量企业或个人承担工程项目能力的重要依据。</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建筑资质能够保证建筑企业或个人具备相应的技术水平和管理能力，提高工程质量，保障人民生命财产安全。</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建筑资质也是企业或个人在市场竞争中获得优势的重要因素，能够提高企业的信誉度和竞争力。</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建筑资质的重要性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建筑资质按照不同的分类标准可以分为不同的类型，如按照工程性质可以分为建筑工程施工总承包资质、专业承包资质等；按照资质等级可以分为一级、二级、三级等不同等级的资质。</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不同类型和等级的建筑资质对应不同的承担工程范围和能力要求，企业或个人在从事建筑活动时应根据自身实际情况选择相应的类型和等级。</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建筑资质的分类与等级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建筑资质申请流程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确定申请资质类型</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根据业务需求，确定需要申请的建筑资质类型。</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核实材料真实性</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确保所有提交的材料真实有效，符合相关规定。</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收集并整理申请材料</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准备相关的证明文件、财务报表、人员证书等申请材料。</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预审申请材料</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在正式提交前，对申请材料进行预审，确保材料齐全、无误。</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准备申请材料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填写申请表格</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将准备好的申请材料提交至相关部门或官方网站。</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提交申请材料</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缴纳资质申请费用</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确认申请受理</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确认申请已被相关部门正式受理。</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按照相应建筑资质的申请要求，填写准确的申请表格。</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根据所申请资质的要求，缴纳相应的申请费用。</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提交申请并缴费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对于通过评估的申请单位，进行公示和公告，接受社会监督。</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对于部分资质申请，相关部门会进行现场勘查，核实申请单位的实际情况。</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相关部门对提交的申请材料进行详细审查，核实材料的真实性和完整性。</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根据审查和勘查结果，对申请单位进行综合评估，评估其是否符合资质要求。</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现场勘查</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资料审查</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综合评估</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公示与公告</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接受审查与评估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领取资质证书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经过公示和公告无异议后，申请单位可正式领取相应的建筑资质证书。</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资质有效期与续期</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建筑资质证书有一定的有效期限，期满前需进行续期或重新申请。</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使用资质证书</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获得资质证书后，申请单位可在符合资质要求的范围内开展相应业务。</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遵守资质管理规定</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持有建筑资质证书的单位需遵守相关管理规定，确保业务合规开展。</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获得资质证书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建筑资质年审与维护</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https://d.book118.com/488141071011006043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2024-09-22T10:44:51.933</cp:lastPrinted>
  <dcterms:created xsi:type="dcterms:W3CDTF">2024-09-22T02:44:51Z</dcterms:created>
  <dcterms:modified xsi:type="dcterms:W3CDTF">2024-09-22T02:44:54Z</dcterms:modified>
</cp:coreProperties>
</file>