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2AFCF-46A8-43E2-8353-238273220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D9FEB-E151-49EB-9EC1-13C0CCA26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DC7D0-2D43-458F-80B4-1847B286C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94FAB-120E-4870-9791-E9EDBCAB6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252BCB-C0EC-4598-B63F-37C57DA4D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B2EC18-1880-4CE1-AE2C-2C067AC09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B74049-8057-4843-A8F1-E44F0E77A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045633-0A1D-42BC-9119-69E27660A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FCAC0C-ACCC-4DAD-A276-A9349988B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0346C-B48B-4806-9A8A-AB06202D4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7F0B0-03AC-41BE-B628-7EE8964A8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42107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腰椎术后中医护理\n## 1.腰椎手术概述及术后护理的重要性\n### 1.1腰椎手术的基本原理和方法\n### 1.2腰椎术后常见并发症及预防\n### 1.3中医护理在腰椎术后康复中的作用\n## 2.腰椎术后中医护理的基本原则和方法\n### 2.1中医护理的基本理念和方法\n### 2.2腰椎术后中医护理的个性化方案\n### 2.3中医护理在腰椎术后康复中的实施步骤\n## 3.腰椎术后中医护理的具体措施\n### 3.1针灸和拔罐在腰椎术后护理中的应用\n### 3.2中药熏蒸和按摩在腰椎术后护理中的应用\n### 3.3腰椎术后康复锻炼的指导\n## 4.腰椎术后中医护理的疗效评估\n### 4.1腰椎术后中医护理的疗效观察指标\n### 4.2腰椎术后中医护理的疗效评价方法\n### 4.3腰椎术后中医护理的持续改进措施\n## 5.腰椎术后中医护理的案例分析\n### 5.1腰椎术后中医护理的成功案例分析\n### 5.2腰椎术后中医护理的失败案例分析\n### 5.3腰椎术后中医护理的经验教训总结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腰椎术后中医护理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腰椎手术概述及术后护理的重要性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5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5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腰椎手术的基本原理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缓解腰椎间盘突出或椎管狭窄引起的症状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恢复腰椎关节的活动度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减轻神经根受压</a:t>
                </a:r>
                <a:endParaRPr/>
              </a:p>
            </p:txBody>
          </p:sp>
          <p:sp>
            <p:nvSpPr>
              <p:cNvPr id="15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腰椎手术的方法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腰椎间盘切除术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腰椎融合术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腰椎人工椎间盘置换术</a:t>
                </a:r>
                <a:endParaRPr/>
              </a:p>
            </p:txBody>
          </p:sp>
          <p:sp>
            <p:nvSpPr>
              <p:cNvPr id="16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腰椎手术的适应症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腰椎间盘突出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腰椎管狭窄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腰椎滑脱</a:t>
                </a:r>
                <a:endParaRPr/>
              </a:p>
            </p:txBody>
          </p:sp>
          <p:sp>
            <p:nvSpPr>
              <p:cNvPr id="16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腰椎手术的基本原理和方法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腰椎术后常见并发症</a:t>
                </a:r>
                <a:endParaRPr/>
              </a:p>
            </p:txBody>
          </p:sp>
          <p:sp>
            <p:nvSpPr>
              <p:cNvPr id="1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肌肉萎缩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腰椎手术失败</a:t>
                </a:r>
                <a:endParaRPr/>
              </a:p>
            </p:txBody>
          </p:sp>
          <p:sp>
            <p:nvSpPr>
              <p:cNvPr id="1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腰椎术后并发症的预防</a:t>
                </a:r>
                <a:endParaRPr/>
              </a:p>
            </p:txBody>
          </p:sp>
          <p:sp>
            <p:nvSpPr>
              <p:cNvPr id="1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严格遵循医嘱，按时服药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保持伤口清洁干燥，防止感染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注意饮食营养，增强身体抵抗力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定期进行康复锻炼，防止肌肉萎缩</a:t>
                </a:r>
                <a:endParaRPr/>
              </a:p>
            </p:txBody>
          </p:sp>
          <p:sp>
            <p:nvSpPr>
              <p:cNvPr id="1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腰椎术后常见并发症及预防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中医护理在腰椎术后康复中的作用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中医护理在腰椎术后康复中的优势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辨证论治，个性化护理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方法多样，综合调理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副作用小，安全可靠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中医护理在腰椎术后康复中的具体作用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促进血液循环，减轻炎症反应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缓解疼痛，提高患者舒适度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预防并发症，促进患者康复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腰椎术后中医护理的基本原则和方法</a:t>
            </a:r>
            <a:endParaRPr/>
          </a:p>
        </p:txBody>
      </p:sp>
      <p:sp>
        <p:nvSpPr>
          <p:cNvPr id="20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0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0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辨证论治，因人制宜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防病为主，防治结合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身心合一，整体护理</a:t>
                </a:r>
                <a:endParaRPr/>
              </a:p>
            </p:txBody>
          </p:sp>
          <p:sp>
            <p:nvSpPr>
              <p:cNvPr id="20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中医护理的基本理念</a:t>
                </a:r>
                <a:endParaRPr/>
              </a:p>
            </p:txBody>
          </p:sp>
          <p:sp>
            <p:nvSpPr>
              <p:cNvPr id="20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1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拔罐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中药熏蒸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康复锻炼</a:t>
                </a:r>
                <a:endParaRPr/>
              </a:p>
            </p:txBody>
          </p:sp>
          <p:sp>
            <p:nvSpPr>
              <p:cNvPr id="21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中医护理的基本方法</a:t>
                </a:r>
                <a:endParaRPr/>
              </a:p>
            </p:txBody>
          </p:sp>
          <p:sp>
            <p:nvSpPr>
              <p:cNvPr id="21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中医护理的基本理念和方法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腰椎术后中医护理的个性化方案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根据患者体质和病情制定个性化方案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了解患者体质，辨证施护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针对患者病情，制定护理计划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根据患者恢复情况，调整护理方案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个性化方案的实施与评估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定期评估患者病情和康复进度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根据评估结果，调整护理方案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密切观察患者反应，确保护理效果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腰椎术后中医护理的实施步骤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了解患者病情，制定护理计划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进行中医护理操作，如针灸、拔罐等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指导患者进行康复锻炼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观察患者反应，调整护理方案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腰椎术后中医护理的注意事项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严格遵循医嘱，确保安全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保持护理操作的清洁卫生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关注患者心理，提供心理支持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中医护理在腰椎术后康复中的实施步骤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腰椎术后中医护理的具体措施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针灸和拔罐在腰椎术后护理中的应用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针灸在腰椎术后护理中的应用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选择合适的穴位，如腰阳关、腰俞等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调节针刺强度和时间，以患者能耐受为度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定期进行针灸治疗，促进血液循环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拔罐在腰椎术后护理中的应用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选择合适的拔罐部位，如腰背部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控制拔罐时间和压力，以免引起不适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定期进行拔罐治疗，缓解肌肉紧张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https://d.book118.com/488142107042006037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腰椎术后中医护理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2024-09-17T01:19:19.117</cp:lastPrinted>
  <dcterms:created xsi:type="dcterms:W3CDTF">2024-09-16T17:19:19Z</dcterms:created>
  <dcterms:modified xsi:type="dcterms:W3CDTF">2024-09-16T17:19:21Z</dcterms:modified>
</cp:coreProperties>
</file>