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74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49600-DD71-47AE-9045-8BC0E7DA4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7AD5A-B05A-4B66-9790-EF4D6E9E9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15024-1290-44AC-9D12-8CA32B6D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55DA7-F3F2-4AFD-9C21-0F0FC8290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C2C09-2EB6-45DC-932B-62C65BB54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ED2087-3962-4662-B4CC-7A6F3597C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03580C-A0BF-4740-A812-A3949C5F9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69B5B-B6D6-4278-A6EE-B20236A6D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881E5-1AEC-4B2F-A5E0-FA00B0FF0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5EBF0-89B9-450F-9FBF-1300C4F5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23CC9-CAB8-4AC4-8AD4-D7EE85292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730" r:id="rId2"/>
    <p:sldLayoutId id="2147500731" r:id="rId3"/>
    <p:sldLayoutId id="2147500732" r:id="rId4"/>
    <p:sldLayoutId id="2147500733" r:id="rId5"/>
    <p:sldLayoutId id="2147500734" r:id="rId6"/>
    <p:sldLayoutId id="2147500735" r:id="rId7"/>
    <p:sldLayoutId id="2147500736" r:id="rId8"/>
    <p:sldLayoutId id="2147500737" r:id="rId9"/>
    <p:sldLayoutId id="2147500738" r:id="rId10"/>
    <p:sldLayoutId id="21475007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42122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三年级上册语文课件第四单元口语交际名字里的故事人教版部编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课件介绍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口语交际目标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名字里的故事内容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教学方法与技巧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教学评价与反馈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https://d.book118.com/488142122062006026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三年级上册语文课件第四单元口语交际名字里的故事人教版部编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2024-09-03T18:28:03.373</cp:lastPrinted>
  <dcterms:created xsi:type="dcterms:W3CDTF">2024-09-03T10:28:03Z</dcterms:created>
  <dcterms:modified xsi:type="dcterms:W3CDTF">2024-09-03T10:28:05Z</dcterms:modified>
</cp:coreProperties>
</file>