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5D5B9-F443-43E1-A0B5-963E443F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9E995-4CAD-4648-939C-D3678C470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61B67-ABE8-45A8-AE34-0AC6A5D1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8AEF8-97C3-4810-B551-08CCEB701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B6839-730A-482F-BCFD-D3EA7FFF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AC9974-445D-42BE-BC96-1385698C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82627-45C0-44C0-9C45-B154C607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EAB70-B164-47F9-AED8-3871F697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32D3C-AA57-49B1-BA70-84970099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14377-4A6B-433D-AFD4-61E512FF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2930F-E249-44C6-82F9-5C6FC3D5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306007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痴呆症患者的照护计划书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痴呆症患者的需求分析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照护计划的制定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照护计划的实施与管理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照护计划的挑战与应对策略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照护计划的案例分享与经验总结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痴呆症是一种以记忆力减退、思维混乱、行为异常为主要表现的神经系统退行性疾病。随着病情的发展，患者会出现日常生活能力下降、人格改变等症状，严重影响生活质量。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痴呆症的发病率随着年龄的增长而增加，给家庭和社会带来巨大的负担。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痴呆症的定义与影响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0" r="30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照护计划旨在为痴呆症患者提供全面、专业的护理和支持，提高他们的生活质量，减轻家庭和社会的负担。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通过制定个性化的照护计划，可以满足患者的不同需求，提供针对性的护理服务，如日常生活照顾、心理支持、康复训练等。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照护计划还有助于加强患者、家庭和医护人员之间的沟通与合作，形成良好的护理团队，为患者提供更好的护理服务。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照护计划的目的和重要性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痴呆症患者的需求分析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创造安静、舒适的睡眠环境，帮助患者保持良好的睡眠质量。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提供营养均衡、易于消化的食物，确保患者获得足够的营养。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定期清洁患者的身体，保持个人卫生，预防感染和皮肤疾病。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给予患者关爱、支持和理解，帮助他们缓解焦虑、抑郁等情绪问题。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通过简单的认知训练和游戏，帮助患者保持思维活跃和预防认知衰退。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认知刺激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625" r="3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鼓励患者与家人、朋友和其他患者进行交流，提高他们的社交能力。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定期进行身体检查，监测患者的健康状况和及时处理并发症。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根据医生的建议，按时给患者服药，控制病情的发展。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根据患者的具体情况，进行适当的康复训练，提高他们的生活自理能力。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医疗和康复的需求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照护计划的制定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饮食照护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为患者提供营养均衡、易于消化的食物，确保充足的水分摄入。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卫生照护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定期为患者洗澡、更换衣物，保持个人卫生。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睡眠照护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创造安静、舒适的睡眠环境，建立规律的作息时间。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日常活动照护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根据患者的兴趣和体力状况，安排适当的活动，如散步、听音乐等。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耐心倾听患者的需求和感受，避免使用伤害性语言。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关注患者的情绪变化，及时给予安慰和支持。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利用记忆卡片、音乐等工具，帮助患者进行记忆训练。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鼓励家庭成员参与照护，提供情感支持和陪伴。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5" r="334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062" b="1306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医疗和康复计划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定期带患者到医院进行检查，监测病情进展。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根据患者的具体情况，进行适当的康复训练，如语言、肢体功能训练等。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按照医生的建议，按时给患者服药，注意观察药物反应。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注意预防患者发生跌倒、感染等并发症，及时处理突发状况。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https://d.book118.com/488143060072006033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2024-09-11T14:05:43.284</cp:lastPrinted>
  <dcterms:created xsi:type="dcterms:W3CDTF">2024-09-11T06:05:43Z</dcterms:created>
  <dcterms:modified xsi:type="dcterms:W3CDTF">2024-09-11T06:05:45Z</dcterms:modified>
</cp:coreProperties>
</file>