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5064BB6-9186-4632-AFB9-F14BE67B14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807A5-7778-4667-A05F-11E86080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4CCF5-F4D7-433A-B660-55670F98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4D2C8-53B2-404C-A0A4-83D9822F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BA4DB-AFC7-4C5F-B20D-92198AE8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2F0EAE-B550-45A0-9485-4D27B278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52635-38AA-4503-B155-3C8B76B7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5EFF0-08B7-4CA3-8813-D9D32B440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D5D80-657A-406B-AE28-4D197337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42DC3-A5F3-4B3F-AD5E-65956DBB0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3923D-5D1F-41B5-870B-EBE91A97D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0AD34-FD80-47BA-AA2F-843949CC7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4CFFE3-E4FB-48C9-96F3-26E93849AE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1386F52-0602-4CB8-BD48-647AC1DABC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4311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电子商务行业防护培训课件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电子商务行业概述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电子商务平台建设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电子商务支付系统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电子商务物流配送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电子商务风险防范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电子商务行业监管政策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电子商务行业防护培训课件总结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电子商务行业概述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03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04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0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电子商务是利用互联网技术进行商业活动的过程，包括在线购物、在线支付、在线广告等。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06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电子商务定义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互联网技术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促进了电子商务的快速普及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电子商务的发展历程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世纪</a:t>
            </a: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90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开始出现电子商务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电子商务的特点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电子商务的特点包括全天候、全空间、无国界、便捷快速、信息透明、供应链长。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电子商务的优势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提高市场开拓能力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降低交易成本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促进企业创新发展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56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58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59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电子商务平台建设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选择电商平台的考虑因素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确定平台适用性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了解公司规模和业务需求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保障数据安全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安全和可扩展性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确保顺畅运作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考虑平台的性能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7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7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7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0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1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选择合适的域名和主机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注册有意义的域名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选择可靠主机服务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设计网站结构和页面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建立导航体系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设计用户友好界面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搭建电商网站的基本步骤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确定网站定位和目标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定义目标群体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电商平台的数据管理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定期盘点库存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管理产品信息和库存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保护客户隐私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处理订单和客户信息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加强网络安全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数据备份和安全保护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电商平台的营销策略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激励消费者购买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制定促销计划和价格策略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增强品牌影响力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SEO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优化和社交媒体营销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4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5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在搭建电商网站的基本步骤中，确定网站的定位和目标非常重要。网站的定位决定了网站的风格和服务对象，而明确的目标可以帮助网站更好地发展和运营。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7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8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确定网站定位和目标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管理产品信息和库存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管理产品信息和库存是电商平台数据管理的重要一环。及时更新产品信息和库存数量可以提升用户体验，保护客户隐私信息更是至关重要。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1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4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电子商务支付系统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电子支付的分类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电子支付按支付方式可以分为网络支付、手机支付、第三方支付等。这些支付方式各具特点，适用于不同场景的支付需求。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5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6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6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电子支付的流程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根据需求选择合适的支付方式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选择支付方式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输入正确的支付信息以完成交易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输入支付信息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支付成功后，系统会扣除相应金额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账户扣款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交易成功后，支付流程完成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交易完成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电子支付的安全问题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在电子支付过程中，加密技术起到关键作用，确保支付信息的安全性。同时，防范支付风险和欺诈行为也是关键步骤，需要注意个人信息保护。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7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79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80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81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82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83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账单错误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核对交易记录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联系银行核实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电子支付常见问题的解决方法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支付失败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检查网络连接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联系支付平台客服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01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02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0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电子商务支付系统是电子商务的核心环节，支付安全和支付流程的顺畅关乎用户体验和商家信誉。了解电子支付的分类、流程和安全问题，掌握解决常见支付问题的方法，对于参与电子商务活动至关重要。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04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05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06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7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8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0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11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12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13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14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15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电子商务物流配送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https://d.book118.com/488143116010006050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电子商务行业防护培训课件</vt:lpstr>
      <vt:lpstr>目录</vt:lpstr>
      <vt:lpstr>第一章 电子商务行业概述</vt:lpstr>
      <vt:lpstr>电子商务定义</vt:lpstr>
      <vt:lpstr>电子商务的发展历程</vt:lpstr>
      <vt:lpstr> </vt:lpstr>
      <vt:lpstr>电子商务的优势</vt:lpstr>
      <vt:lpstr>第2章 电子商务平台建设</vt:lpstr>
      <vt:lpstr>选择电商平台的考虑因素</vt:lpstr>
      <vt:lpstr>搭建电商网站的基本步骤</vt:lpstr>
      <vt:lpstr>电商平台的数据管理</vt:lpstr>
      <vt:lpstr>电商平台的营销策略</vt:lpstr>
      <vt:lpstr>确定网站定位和目标</vt:lpstr>
      <vt:lpstr> </vt:lpstr>
      <vt:lpstr>第3章 电子商务支付系统</vt:lpstr>
      <vt:lpstr> </vt:lpstr>
      <vt:lpstr>电子支付的流程</vt:lpstr>
      <vt:lpstr> </vt:lpstr>
      <vt:lpstr>电子支付常见问题的解决方法</vt:lpstr>
      <vt:lpstr>总结</vt:lpstr>
      <vt:lpstr>第4章 电子商务物流配送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2024-09-29T14:44:05.670</cp:lastPrinted>
  <dcterms:created xsi:type="dcterms:W3CDTF">2024-09-29T06:44:05Z</dcterms:created>
  <dcterms:modified xsi:type="dcterms:W3CDTF">2024-09-29T06:44:07Z</dcterms:modified>
</cp:coreProperties>
</file>