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AA416-D66E-4A23-A912-1396CCF40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5BA8D-A94D-4241-AAF1-7E2666FE0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CF4CB-039D-4BB5-8E2E-4793DB4EF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1BA14-663E-4310-99B5-5AB37C2DD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134A4E-836B-421F-A147-8ED27F870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6B877E-8FBC-4CD4-8D24-A25390050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5DA0A6-A3FB-47F5-8E86-212722BD7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A9BB6-72A3-4ED0-AA92-4A358C9D6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9DB9A-D47E-4BA0-8E9F-3F28E056F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6737C-D33E-41A4-BD70-3FF47408B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A5E63-037D-4A76-9393-14C51322F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43127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大内科护理ppt课件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大内科护理概述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大内科护理的核心知识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大内科护理实践技能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大内科护理案例分析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大内科护理概述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大内科护理是指对各类内科疾病患者的护理，具有全面性、综合性、专业性的特点。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内科护理涉及多个学科领域，包括呼吸系统、消化系统、心血管系统、内分泌系统等，旨在为患者提供全面、专业的护理服务。大内科护理的特点在于其全面性和综合性，需要综合考虑患者的生理、心理和社会需求，制定个性化的护理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大内科护理的定义与特点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大内科护理在提高患者治疗效果、改善患者生活质量以及促进患者康复等方面具有重要意义。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内科护理通过专业的护理操作和全面的护理服务，能够有效地提高患者的治疗效果，减少并发症的发生，加速患者的康复进程。同时，大内科护理还能够改善患者的生活质量，增强患者的自我管理能力，提高患者的心理健康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大内科护理的重要性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大内科护理的历史与发展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大内科护理经历了从传统护理向现代护理的转变，未来将向更加专业化、精细化、人性化的方向发展。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内科护理的发展历程可以追溯到古代，随着医学的进步和人们对健康需求的提高，大内科护理逐渐向现代护理转变。未来，大内科护理将进一步专业化、精细化、人性化，以满足患者更高的健康需求。同时，随着科技的发展，大内科护理将更加注重信息技术与护理实践的结合，提高护理服务的质量和效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大内科护理的核心知识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内分泌与代谢性疾病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如糖尿病、甲状腺疾病等，掌握其发病机制、诊断及治疗手段。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泌尿系统疾病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如肾炎、肾病综合征、尿路感染等，了解其发病机制、临床表现及治疗原则。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如胃炎、溃疡病、肝硬化等，熟悉其病因、临床表现及治疗方法。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包括肺炎、慢性阻塞性肺疾病、肺癌等，了解其发病机制、临床表现及治疗原则。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循环系统疾病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如冠心病、高血压、心律失常等，掌握其病理生理、诊断及治疗手段。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511" r="1051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护理评估与诊断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通过询问患者及家属，了解患者的病情、生活习惯、家族史等信息。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观察患者的生命体征、体态、皮肤、淋巴结等情况，进行全面的身体检查。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根据病情需要，进行必要的实验室检查和影像学检查，以协助诊断。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根据收集到的病史、体格检查和辅助检查结果，进行综合评估，确定护理诊断。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收集病史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调整护理计划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护理计划与实施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根据护理诊断，制定具体的护理计划，包括护理目标、护理措施和护理评价标准。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根据护理计划，采取相应的护理措施，如病情观察、生活护理、用药护理等。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在实施过程中，根据患者的病情变化和反馈，及时调整护理计划，以保证护理效果。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对患者及家属进行健康教育，包括疾病知识、生活调养、康复锻炼等方面的指导。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定期对护理效果进行评价，包括患者病情改善情况、生活质量提高程度等方面。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分析评价结果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反馈评价结果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458" r="18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对评价结果进行分析，找出护理过程中的不足和问题，提出改进措施。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将评价结果及时反馈给患者及家属，让他们了解护理效果和不足之处，以便更好地配合护理工作。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护理评价与反馈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https://d.book118.com/488143127125006026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2024-09-04T07:57:42.580</cp:lastPrinted>
  <dcterms:created xsi:type="dcterms:W3CDTF">2024-09-03T23:57:42Z</dcterms:created>
  <dcterms:modified xsi:type="dcterms:W3CDTF">2024-09-03T23:57:44Z</dcterms:modified>
</cp:coreProperties>
</file>