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269F4C-CF69-442A-9C64-4A21A8250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1503C8-4B8E-490B-866F-222DF5CDCE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13CC59-C6E5-4396-BFE1-378ABA65F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7ECD8C-D0F0-4447-A5D7-3F3F266476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E4ECE4-45D4-49F4-A4D8-6DE3F25628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8DFC15-67B0-404C-A5BB-7F16A625F3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3167EE-C742-43DB-A2EB-C46C91C529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A95CCB-B686-405E-A6CD-7057A152B2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58EFEA-0A1E-47B5-BBD4-6F5C430049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4675AF-3021-4D94-B645-FA514A150E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927040-98C6-4EDE-BE79-5DF66BB70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00302433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绿色能源行业的绿色就业与社会福利</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汇报人：PPT可修改</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绿色能源行业现状及发展趋势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绿色就业概念及内涵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绿色能源行业绿色就业现状分析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社会福利与绿色就业关系探讨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政策建议与未来展望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绿色就业潜力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绿色能源行业的发展为创造大量绿色就业岗位提供了巨大潜力，有助于促进经济可持续发展。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绿色能源转型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随着全球气候变化和环境问题日益严重，绿色能源转型已成为各国政府和企业的重要战略。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社会福利改善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绿色能源行业的就业增长不仅有助于减缓气候变化，还可带来广泛的社会福利改善，如提高居民生活质量、减少健康问题等。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667" r="1466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8154" r="8154"/>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本报告旨在分析绿色能源行业的绿色就业潜力及其对社会福利的影响，为政策制定者和企业提供参考。</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报告将涵盖绿色能源行业的多个领域，包括太阳能、风能、水能、生物质能等，并分析这些领域在全球范围内的就业和社会福利状况。同时，报告还将关注绿色能源行业发展的挑战与机遇，以及政策、技术、市场等方面的因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绿色能源行业现状及发展趋势</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绿色能源行业是指利用可再生能源和清洁能源进行生产、转换和应用的产业领域，包括太阳能、风能、水能、生物质能等。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绿色能源行业定义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随着全球气候变化和环境问题日益严重，绿色能源行业经历了从起步到快速发展的过程，逐渐成为全球经济增长的新动力。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行业发展历程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目前，绿色能源行业已经成为全球经济发展的重要领域之一，各国政府和企业纷纷加大投入和研发力度，推动绿色能源技术的创新和应用。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行业现状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根据国际能源署（IEA）发布的数据，全球绿色能源市场规模不断扩大，2019年已经超过万亿美元，预计到2030年将达到数万亿美元。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近年来，绿色能源行业增长率一直保持在较高水平，其中太阳能和风能领域的增长率尤为突出。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市场前景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随着全球对气候变化和环境保护的重视度不断提高，以及清洁能源技术的不断成熟和成本降低，绿色能源行业的市场前景非常广阔。</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绿色能源行业是一个技术密集型产业，技术创新是推动行业发展的关键因素之一。目前，太阳能光伏、风力发电、储能技术等领域的技术创新不断涌现，为行业发展提供了强有力的支撑。</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产业升级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不断进步和市场需求的不断变化，绿色能源行业也在不断进行产业升级。例如，光伏产业正在从传统的晶硅电池向薄膜电池、异质结电池等新型电池技术转型；风能产业也在不断提高风电机组的效率和可靠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政策支持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各国政府为了推动绿色能源行业的发展和技术创新，纷纷出台了一系列政策措施，包括财政补贴、税收优惠、研发资金支持等。这些政策为绿色能源行业的快速发展提供了有力保障。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技术创新与产业升级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绿色就业概念及内涵</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7667" b="17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绿色就业是指那些在经济活动中，通过创造和保护环境的商品和服务，直接或间接产生的就业机会。这些就业机会不仅有助于环境保护和可持续发展，还能提供体面的工作和生活条件。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绿色就业定义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绿色就业具有环保性、创新性、技能性和体面性等特点。它强调在经济发展中注重环境保护，通过技术创新和产业升级，创造更多的就业机会，提高就业质量和人民生活水平。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绿色就业特点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绿色就业定义与特点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绿色就业在绿色能源行业中占据重要地位，通过提供可再生能源、节能减排等领域的就业机会，推动绿色能源的发展和应用。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推动绿色能源发展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绿色就业有助于推动经济向更加环保、可持续的方向转型，促进经济、社会和环境的协调发展。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促进经济转型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绿色就业在绿色能源行业中的地位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320" b="183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899" b="108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绿色就业与传统就业比较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就业领域不同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传统就业主要集中在传统产业和领域，而绿色就业则主要集中在新兴的绿色产业和领域，如可再生能源、环保等。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技能要求不同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传统就业对技能的要求相对较低，而绿色就业则需要从业者具备较高的环保意识和专业技能。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就业前景不同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随着环保意识的提高和可持续发展的要求，绿色就业的就业前景更加广阔，而传统就业则可能面临转型和升级的压力。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https://d.book118.com/495003024331011110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2024-09-16T10:13:17.678</cp:lastPrinted>
  <dcterms:created xsi:type="dcterms:W3CDTF">2024-09-16T02:13:17Z</dcterms:created>
  <dcterms:modified xsi:type="dcterms:W3CDTF">2024-09-16T02:13:19Z</dcterms:modified>
</cp:coreProperties>
</file>