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5D41AAE-0D65-4AD1-BC68-BB49A74FC3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9B129E-9BFF-45B6-9590-83FAE435F5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473872B-5536-406C-A79E-445F3298DB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BD5223C-73E0-4FF4-B253-1F61C8FCE0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28F3292-EC32-4E63-9692-157AAD575D3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0980BDF-0792-4A42-8A93-69234FC9345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82E3CFD-898E-4CD1-9A5E-EF53F059E12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978414-5867-45FE-9818-9CD189590A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14F924-7016-4376-9148-48823147C9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4D355C-234B-4551-867D-EEF5328C07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EEBE1E-6605-40F0-8932-1F3AFCF44F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5011131141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意思相近的成语课件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什么是意思相近的成语？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常见意思相近的成语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如何正确使用意思相近的成语？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意思相近的成语在文学中的运用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练习与巩固</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什么是意思相近的成语？</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490" r="314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490" r="3149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490" r="3149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意思相近的成语是指那些在意义或表达上存在相似或相同之处的成语。</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这些成语可能在语义、语境、用法等方面存在微妙的差异，但总体来说，它们的意义是相近的。</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这类成语在意义和用法上几乎完全相同，只是表达方式略有不同。</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同义成语</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类义成语</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近义成语</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这类成语在意义上存在相似之处，但并非完全相同，可能在某些方面存在细微差别。</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这类成语在意义上非常接近，但在用法、语境或细微含义上存在差异。</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常见类型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通过比较不同成语的语义、语境和用法，理解它们之间的相似之处和差异。</a:t>
            </a:r>
          </a:p>
        </p:txBody>
      </p:sp>
      <p:pic>
        <p:nvPicPr>
          <p:cNvPr id="5" name="Picture 5"/>
          <p:cNvPicPr>
            <a:picLocks noChangeAspect="1"/>
          </p:cNvPicPr>
          <p:nvPr/>
        </p:nvPicPr>
        <p:blipFill>
          <a:blip r:embed="rId2"/>
          <a:srcRect l="7542" r="754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语义辨析</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分析不同成语在实际使用中的语境，理解它们在何种情况下适用。</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语境分析</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比较不同成语的用法，理解它们的细微差别和习惯用法。</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用法对比</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辨析方法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常见意思相近的成语</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两者都表示没有关联或关系。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“风马牛不相及”出自《左传》，原意是形容齐楚两国毫不相干，后来用于形容没有关联的两件事。而“毫不相干”则表示完全无关，没有任何联系。两者都强调事物之间没有关联或关系。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719" r="247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“风马牛不相及”与“毫不相干”</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4906" r="14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两者都形容事物之间的差别很大。</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“天壤之别”形容差别极大，如同天与地之间的距离一样无法逾越，而“千差万别”则形容差别非常多，各种各样都有。两者都强调事物之间的差别之大。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“天壤之别”与“千差万别”</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两者都表示做多余的事情，没有必要。</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“画蛇添足”出自《战国策》，原意是形容做多余的事情反而坏了事，后用来形容没有必要的多余行为。“多此一举”则表示做某件事情是多余的，没有必要。两者都强调某些行为是多余的，没有必要。</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“画蛇添足”与“多此一举”</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两者都表示以假乱真、次充好。</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“鱼目混珠”出自《汉书》，原意是形容以假乱真，用鱼眼混充珍珠，后用来形容以假乱真、次充好的行为。“滥竽充数”则表示没有真才实学的人混在行家里面，两者都强调以假乱真、次充好的行为。</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“鱼目混珠”与“滥竽充数”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两者都表示心中已有计划或想法。</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胸有成竹”出自《文与可画筼筜谷偃竹记》，原意是形容文同画竹子之前已经有了完整的竹子形象，后用来形容心中已有完整的计划或想法。“心中有数”则表示心中已有大概的计划或想法。两者都强调心中已有计划或想法。</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“胸有成竹”与“心中有数”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https://d.book118.com/495011131141011121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2024-09-24T12:46:16.502</cp:lastPrinted>
  <dcterms:created xsi:type="dcterms:W3CDTF">2024-09-24T04:46:16Z</dcterms:created>
  <dcterms:modified xsi:type="dcterms:W3CDTF">2024-09-24T04:46:18Z</dcterms:modified>
</cp:coreProperties>
</file>