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A5086-B3B6-41ED-9FDD-6797E452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63206-AD0A-41A7-8F18-AE7305955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809DB-D2F2-4B47-8E05-14B09B0A9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BC591-B960-45F9-97EB-9EF1FA5DA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31D32-22D4-45A5-A0F3-AF580221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1287B-41DC-4EE8-B9A2-664E5A0AC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946A1-8FF4-411B-810D-CF0A638C6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4BF46-A64B-43E9-9FE8-6BAE5A2D9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6A1AF-FDF9-4AE2-B0F4-631B7A9C7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9E31F-5A98-46AD-AC95-E8802B5E7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84EBA-F101-4C44-B704-EF404CCC8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13213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93培养规范化管理思维的企业培训计划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规范化管理思维概述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企业培训计划设计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企业文化建设与规范化管理的融合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通过培养规范化管理思维，提高企业管理效率，推动企业持续发展。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随着市场竞争日益激烈，企业需要建立规范化管理体系，以应对市场变化和挑战。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通过培训计划，培养具备规范化管理思维的人才，为企业发展提供强有力的人才保障。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企业中高层管理人员、基层管理人员及关键岗位员工。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使培训对象掌握规范化管理的基本理念、方法和工具，能够在实际工作中运用规范化管理思维解决问题，推动企业规范化管理水平的提升。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培训对象及目标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规范化管理思维概述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通过制定和执行一系列标准、流程、制度等手段，使企业管理达到标准化、制度化、流程化的状态，从而提高企业运营效率和管理水平。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有助于企业实现可持续发展，提升市场竞争力，降低运营成本，提高员工工作效率和满意度。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56" r="21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强调标准化、制度化、流程化；注重细节和执行力；倡导持续改进和创新。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提高决策效率和准确性；降低企业运营风险；促进企业内部沟通和协作；有利于培养和吸引优秀人才。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规范化管理思维的特点与优势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238" r="142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培养规范化管理思维的必要性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随着市场竞争日益激烈，企业需要不断提高自身管理水平以应对市场变化，培养规范化管理思维有助于企业实现这一目标。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提升企业绩效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规范化管理可以提高企业运营效率和管理水平，从而提升企业绩效，增加企业盈利。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规范化管理有助于企业实现可持续发展，提升市场竞争力，为企业赢得更多商机和发展空间。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企业培训计划设计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评估企业战略、文化和业务目标，确定培训需求与组织发展的契合度。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明确员工在岗位上需要掌握的知识、技能和态度，以及这些要求与现有能力的差距。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了解员工的个人特征、职业发展规划和培训期望，以便制定个性化的培训计划。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根据需求分析结果，设定明确的培训目标，包括知识传递、技能提升和态度转变等方面。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围绕培训目标，设计系统性的培训内容，包括理论知识、实践技能、案例分析等。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58" b="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针对培训内容，开发适合的培训教材，如课程PPT、学习手册、在线课程等。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培训教材开发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培训目标与内容设计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666" r="3166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2172" r="321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采用讲座、研讨会、工作坊等形式，适用于知识传递和技能提升类培训。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传统培训形式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利用网络平台进行远程培训，具有灵活性和便捷性，适用于分散式员工群体。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在线培训形式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结合传统培训和在线培训的优势，提供多样化的学习体验，提高培训效果。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混合式培训形式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根据培训目标和内容，选择合适的培训方法，如讲授法、讨论法、案例分析法、角色扮演法等。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培训方法选择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培训形式与方法选择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培训实施与管理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https://d.book118.com/495013213134011122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2024-09-25T21:11:09.366</cp:lastPrinted>
  <dcterms:created xsi:type="dcterms:W3CDTF">2024-09-25T13:11:09Z</dcterms:created>
  <dcterms:modified xsi:type="dcterms:W3CDTF">2024-09-25T13:11:11Z</dcterms:modified>
</cp:coreProperties>
</file>