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2758D2-EFC9-4129-93E5-5B35CA709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92D95-A195-4566-8713-5A759A5D1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1E6F5A-FA9A-4942-B0A5-E5C31861F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1FD73F-EFBD-467D-8F43-A45BCE9B7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DF1A08-BA59-47A9-B8A4-C494D4743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DAB74E-B7B2-43E1-9297-F16926D08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14EDB6-EADA-4087-A4B9-540B1293A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53FC60-54D2-4390-BFDE-69EFD69C3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CA3C8B-3EA1-4429-9B9A-35EF452BD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7A262F-A96D-4894-B934-A721A3C64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4A1C6-0F00-42B8-AE15-E2B1BD037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01420333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物流系统规划与设计课件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物流系统规划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物流系统设计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物流系统优化与改进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物流系统实施与管理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案例分析：某企业物流系统规划与设计实践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物流系统是由运输、仓储、装卸、搬运、包装、流通加工、配送和信息处理等环节组成的复杂系统，旨在实现物品从供应地向接收地的实体流动过程。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具有整体性、动态性、复杂性、开放性等特点。其中，整体性是指物流系统各要素之间相互联系、相互作用，形成一个有机整体；动态性是指物流系统不断与外部环境进行物质、能量和信息的交换，保持动态平衡；复杂性是指物流系统涉及多个领域和部门，具有多层次、多目标的结构；开放性是指物流系统与外部环境之间存在广泛的联系和互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运输是物流系统的核心环节，包括公路运输、铁路运输、水路运输、航空运输等。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装卸搬运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仓储是物流系统的重要组成部分，包括仓库选址、布局设计、货物存储与保管等。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装卸搬运是物流过程中的重要环节，涉及货物的装载、卸载、移动和堆码等操作。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物流系统组成要素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83" r="208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4292" b="142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流通加工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信息处理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物流系统组成要素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包装是保护商品、方便流通的重要手段，包括包装材料选择、包装设计等。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配送是将货物送达客户手中的最后环节，包括配送路线规划、配送方式选择等。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流通加工是物流过程中的辅助性活动，如分拣、配货、贴标签等。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信息处理是物流系统的神经中枢，包括信息收集、传输、处理和应用等环节。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物流系统目标与功能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物流系统的目标是实现物品从供应地向接收地的快速、准确、安全和低成本流动，同时满足客户需求和企业盈利要求。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物流系统具有运输功能、仓储功能、装卸搬运功能、包装功能、流通加工功能、配送功能和信息处理功能等。这些功能相互协调，共同实现物流系统的整体目标。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027" r="2002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242" r="2524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809" r="1680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0120" r="1012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物流系统规划原则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将物流系统视为一个整体，全面考虑各个组成部分之间的相互关系和影响。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物流系统规划应适应企业内外部环境的变化，具有一定的灵活性和可扩展性。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在满足物流服务需求的前提下，追求物流系统总成本最低。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采用先进的物流技术和管理方法，提高物流系统的效率和竞争力。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系统化原则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适应性原则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经济性原则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先进性原则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确定物流系统规划的目标和范围，明确要解决的主要问题。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物流系统规划步骤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明确规划目标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对企业现有物流系统进行全面分析，找出存在的问题和瓶颈。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预测未来一段时间内物流服务需求的变化趋势和特点。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根据现状分析和需求预测结果，制定多个可行的物流系统规划方案。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制定方案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对各个方案进行综合评价，选择最优方案。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方案评价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按照最优方案实施物流系统规划，并根据实际情况进行调整和优化。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实施与调整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系统分析法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运用系统工程的理论和方法，对物流系统进行全面、系统的分析。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数学建模法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通过建立数学模型，对物流系统进行定量分析和优化。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计算机仿真法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利用计算机仿真技术，模拟物流系统的运行过程，评估不同方案的性能。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专家咨询法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借助专家的知识和经验，对物流系统规划提供指导和建议。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物流系统规划方法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系统化原则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将物流系统看作一个整体，注重各组成部分之间的内在联系和相互作用。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最优化原则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在满足系统约束条件下，追求系统整体效益最大化。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适应性原则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物流系统设计应具有一定的灵活性和可扩展性，以适应未来市场需求的变化。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在满足系统功能需求的前提下，尽量降低系统建设和运营成本。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物流系统设计原则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物流网络设计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包括仓储设施、装卸搬运设备、运输工具等的设计和选择。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物流设施设计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信息系统设计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组织与管理设计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包括组织结构、管理制度、业务流程等的设计和优化。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包括物流节点选址、运输路线规划、配送中心布局等。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包括物流信息平台建设、信息系统功能设计、信息技术应用等。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物流系统设计内容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https://d.book118.com/495014203330011102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2024-09-11T23:28:51.298</cp:lastPrinted>
  <dcterms:created xsi:type="dcterms:W3CDTF">2024-09-11T15:28:51Z</dcterms:created>
  <dcterms:modified xsi:type="dcterms:W3CDTF">2024-09-11T15:28:53Z</dcterms:modified>
</cp:coreProperties>
</file>