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894B2-A133-4ACF-8529-B6A212DFD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76718-5840-4AAF-8B7A-CECC60A84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7BD69-F629-4773-90B5-DFD7A528A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A52110-D138-4875-8091-92152ED71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D19BD2-5C19-4A98-B468-DD92FA4A0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C86197-BA90-42EE-BB42-C7EC7B028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5160D3-5F86-422D-9BA7-F62790F41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689575-C6AB-44DE-A269-1FDFC90A6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755E9A-652D-4F56-9E44-6DCDBB8DD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BB2D5-6267-43D4-A2D5-6E564F127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163E6-055C-40C2-9CB0-09CC54B87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02010210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脑卒中症状的识别与急救方法培训课件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脑卒中症状识别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脑卒中急救方法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脑卒中预防与康复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脑卒中常见误区与注意事项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脑卒中概述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59" r="288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517" r="215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619" r="346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脑卒中是一种急性脑血管疾病，由于脑部血管阻塞或破裂导致脑组织损伤。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缺血性脑卒中、出血性脑卒中、蛛网膜下腔出血等。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3" r="100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079" r="1207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64" r="306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脑卒中的危险因素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长期高血压导致动脉粥样硬化和血管狭窄。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血糖控制不佳导致血管病变。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烟草中的有害物质损伤血管内膜。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高胆固醇、低密度脂蛋白升高，高密度脂蛋白降低。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糖尿病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血脂异常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21" r="1221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突然出现的肢体麻木、无力或瘫痪。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面部、手臂或腿部突然出现麻木或无力。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突然的视力模糊或单眼视力丧失。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突然的语言障碍或理解困难。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脑卒中的早期症状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脑卒中症状识别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肢体麻木或无力是脑卒中的常见症状，表现为一侧肢体感觉异常或完全失去力量。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患者可能会感到手臂或腿部麻木、沉重或无力，有时还伴随着肌肉痉挛或抽筋。这一症状通常在短时间内达到高峰，可持续数小时或数天。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突然出现的肢体麻木或无力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言语不清或理解障碍是脑卒中患者常见的语言障碍，表现为说话含糊不清、口齿不清或无法理解他人的言语。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患者可能无法清晰地发音或组成完整的句子，也可能出现无法理解别人所说内容的情况。这种障碍可能伴随其他症状一同出现，如肢体麻木或无力。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06" r="22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言语不清或理解障碍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视力模糊是脑卒中的常见症状之一，表现为单眼或双眼视力突然变得模糊或视野中出现缺损。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患者可能会感到视物模糊、视物重影、眼前发黑或视野中出现空白区域。这些症状有时会自行缓解，但也可能预示着脑卒中的发生。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突然出现的单眼或双眼视力模糊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0010" b="1001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头晕、头痛和行走困难也是脑卒中的常见症状，表现为突然出现的眩晕、头痛欲裂或步态不稳。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患者可能会感到天旋地转的眩晕、头痛得厉害，有时还伴随着恶心、呕吐等症状。行走时可能感到脚步虚浮、无力支撑身体，或者出现明显的偏瘫步态。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突然出现头晕、头痛或行走困难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突然出现的意识障碍或昏迷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意识障碍或昏迷是脑卒中严重的症状表现，表现为突然丧失意识或陷入昏迷状态。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患者可能会突然出现神志不清、昏厥、昏迷等症状，甚至出现呼吸衰竭、心脏骤停等严重后果。这种情况下应立即拨打急救电话，并尽快送往医院抢救。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脑卒中急救方法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突然出现剧烈头痛、恶心、呕吐。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突然出现视力模糊或单眼失明。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突然出现一侧肢体麻木或无力，尤其是一侧面部麻木或歪斜。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突然出现言语不清或无法理解他人的言语。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突然出现意识障碍或晕倒。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快速识别脑卒中症状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https://d.book118.com/495020102101011101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2024-09-09T13:23:22.472</cp:lastPrinted>
  <dcterms:created xsi:type="dcterms:W3CDTF">2024-09-09T05:23:22Z</dcterms:created>
  <dcterms:modified xsi:type="dcterms:W3CDTF">2024-09-09T05:23:24Z</dcterms:modified>
</cp:coreProperties>
</file>