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D13A9-D9DB-4258-BB7B-6E0E46166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9E0A2-B9FD-4EC1-A584-EA86D78C7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F8A06-13B4-4ADD-A020-682DC2512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14CCA-17C6-4D82-AEB3-951B100E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0BFED-D67C-43C3-871E-D6564462F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CE787-FCB4-42CD-BFE9-781CC6641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5443D-DA3B-4718-B39B-A718D9E7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1E796-596A-44AB-8F42-8A3349AB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BEFE1-1CAB-49DD-B482-BD9E595E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94864-D3E8-4163-9C18-C3FBB3579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76E90-6B5A-4D27-AB04-5B53A7BD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2131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工厂夏季安全培训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夏季安全知识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安全制度与操作规程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通过培训，使员工认识到夏季安全生产的重要性，提高安全防范意识。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通过培训，使员工掌握夏季安全生产的基本知识和技能，预防各类事故的发生。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通过培训，确保员工在夏季高温、潮湿等不利条件下能够正确应对，保障生命安全。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介绍夏季安全生产的基本知识和要求，包括高温、潮湿、雷电等季节性危险因素及其应对措施。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夏季安全生产知识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防暑降温措施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安全防护用品的使用与维护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应急救援与自救互救技能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讲解如何在高温环境下合理安排工作时间，采取有效的防暑降温措施，预防中暑和其他热射病的发生。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介绍各类安全防护用品的使用方法和维护要求，如防护服、防护眼镜、防护手套等。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培训员工掌握基本的应急救援和自救互救技能，如心肺复苏、灭火器的使用等。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XXXX年XX月XX日至XX月XX日，每天上午XX点到XX点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工厂内部培训室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夏季安全知识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尽量避免在高温时段进行作业，尽量选择早晚温度相对较低的时间段。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提供高温作业员工防暑降温的防护用品，如高温手套、高温服、防护眼镜等。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配备防护用品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对高温作业员工进行定期健康检查，及时发现并处理高温作业可能引发的职业病。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高温作业防护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防暑降温措施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建立防暑降温设施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提供充足的休息场所，安装空调或风扇等降温设备，确保工作场所的通风和降温。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鼓励员工定时补充水分，防止因高温作业引起的脱水。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提供清淡、易消化的食物，增加水果和蔬菜的摄入，以维持身体的电解质平衡。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及时获取天气预报信息，提前做好防范措施。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关注天气预报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在雷电、暴雨天气期间，应立即停止户外作业，将员工撤离到安全地带。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停止户外作业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对员工进行防雷击教育，使其了解在雷电天气下应采取的正确应对措施。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防雷击教育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雷电、暴雨天气安全防范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对机械设备进行定期维护保养，确保设备处于良好状态，防止因设备故障导致的意外伤害。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确保员工严格遵守机械设备操作规程，避免因误操作造成伤害。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对员工进行机械设备安全培训，使其了解机械设备的正确操作方法和安全注意事项。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000" b="14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防止机械伤害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https://d.book118.com/495021311033011044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2024-09-06T08:22:13.653</cp:lastPrinted>
  <dcterms:created xsi:type="dcterms:W3CDTF">2024-09-06T00:22:13Z</dcterms:created>
  <dcterms:modified xsi:type="dcterms:W3CDTF">2024-09-06T00:22:15Z</dcterms:modified>
</cp:coreProperties>
</file>