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57722-35BF-4C6A-B313-66572752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A6959-CC89-4D3B-A9F9-313C92CE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D37E5-EA8F-49F4-91CA-E604D1F0B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E2237-8F73-4327-9593-28093A4F8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3CDDF-2499-4702-81B0-F345E755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76615-9571-4473-9E7A-869F105A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2F5E3-AB9D-4ED2-B090-2B7D895F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D78AE-1F66-4393-A337-78C33419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5C8AB-52F2-4EE7-9393-91A69480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0E0D3-6A5F-428B-9355-15C917AD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17CCA-FA4D-4933-B65B-1FDBB511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222402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高血压自我管理陈伟伟教授护理课件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高血压的自我管理方法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高血压的药物治疗与注意事项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高血压患者的日常护理与监测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高血压患者的营养饮食与健康食谱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高血压的预防与控制展望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高血压是一种常见的慢性疾病，指以体循环动脉血压升高为主要特征，可伴有心、脑、肾等器官的功能或器质性损害的临床综合征。根据病因可分为原发性高血压和继发性高血压。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是指在没有使用抗高血压药物的情况下，收缩压（SBP）≥140mmHg和/或舒张压（DBP）≥90mmHg。根据病因，高血压可分为原发性高血压和继发性高血压，原发性高血压是指原因不明的高血压，占95%以上；继发性高血压是指由其他疾病引起的血压升高，如肾脏疾病、内分泌疾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高血压的病因多样，包括遗传、环境、生活习惯等多种因素。高血压的症状因人而异，常见症状包括头痛、头晕、心悸、疲劳等。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生活习惯等多种因素。遗传因素是高血压发病的重要原因之一，家族中有高血压病史的人群患病风险较高。环境因素如饮食过咸、缺乏运动、长期精神压力等也会导致血压升高。此外，某些疾病如肾脏疾病、内分泌疾病等也可能引起高血压。高血压的症状因人而异，早期症状可能不明显或轻微，常见症状包括头痛、头晕、心悸、疲劳等。随着病情发展，可能出现胸闷、气短、视力模糊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高血压对心脑血管系统、肾脏等器官有严重危害，可导致冠心病、脑卒中等疾病。预防高血压的方法包括健康饮食、适量运动、控制体重等。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对心脑血管系统、肾脏等器官有严重危害，长期高血压可能导致冠心病、脑卒中、肾功能不全等疾病。预防高血压的方法包括保持健康的生活方式，如健康饮食、适量运动、控制体重等。此外，定期检测血压、及早发现和治疗高血压也是预防高血压危害的重要措施。对于已经患有高血压的人群，应在医生指导下进行治疗和管理，控制血压水平，减少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高血压的自我管理方法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限制每日盐摄入量，减少食物中盐的添加，有助于降低血压。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58" r="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42" r="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减少饱和脂肪和反式脂肪的摄入，增加富含可溶性纤维的食品，如水果、蔬菜和全谷类。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戒烟和限制酒精摄入对高血压患者至关重要，它们可以降低心血管事件的风险。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471" b="324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742" b="157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适量运动与体重控制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每周至少进行150分钟的中等强度有氧运动，如快走、骑车或游泳，有助于降低血压。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保持体重在正常范围内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过重或肥胖会增加高血压和心血管疾病的风险，因此保持健康的体重非常重要。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避免长时间久坐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长时间久坐会增加患高血压和其他慢性疾病的风险，因此应尽量多活动。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学习放松技巧，如深呼吸、渐进性肌肉放松等，有助于降低血压。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882" r="38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积极的心态可以增强免疫系统功能，降低血压。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与亲朋好友交流、参加社交活动等，有助于缓解压力和焦虑，保持心理平衡。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情绪调节与心理疏导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高血压的药物治疗与注意事项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常用降压药物及作用机制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通过增加尿量排出，减少血容量，降低血压。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通过抑制心脏收缩力和心率，降低心输出量，降低血压。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通过抑制血管紧张素转换酶，减少血管紧张素II的生成，扩张血管，降低血压。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受体拮抗剂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通过阻断血管紧张素II受体，抑制血管收缩，降低血压。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815" r="58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在药物治疗过程中，应定期监测血压，以便及时调整药物剂量和种类。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高血压患者需要长期坚持治疗，不可随意停药，以免血压反弹。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避免随意停药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每种降压药物都有可能出现副作用，如头痛、干咳、水肿等，如有不适，应及时就医。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在药物治疗过程中，医生可能会根据患者情况联合使用多种降压药物，以达到更好的降压效果。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药物治疗的注意事项与副作用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https://d.book118.com/495022240244011043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2024-09-05T17:35:12.394</cp:lastPrinted>
  <dcterms:created xsi:type="dcterms:W3CDTF">2024-09-05T09:35:12Z</dcterms:created>
  <dcterms:modified xsi:type="dcterms:W3CDTF">2024-09-05T09:35:14Z</dcterms:modified>
</cp:coreProperties>
</file>