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960D6-9B46-4F87-8663-46EA1638F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EFD01-B2FE-4A76-B35B-6B1352F07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C17C3-E0E6-4D22-9C7F-60390F171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697D88-6CC0-4255-9FE5-9E8C30A2E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4D0E09-BFCB-42EA-87A6-CE0081979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8F1A93-B97A-4FE3-953F-C795C9BE3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7838E4-4309-46AD-900D-2AFD5E26E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7CE63-491F-4956-8A97-007905B22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03468-10DC-4F60-9240-540AE7B9C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EE33B-EAD5-4BC3-81C7-D7A1F9ABE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D4D5E-B25E-478F-B7DF-426AF03AA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023244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审计种类与审计方法课件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审计种类概述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审计方法基础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财务报表审计方法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内部控制审计方法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环境审计方法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风险管理审计方法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审计种类概述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内部审计是一种由企业内部自行开展的审计活动，旨在评估和改善企业的风险管理、内部控制和治理过程。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内部审计的主要目的是增加企业价值和改善企业运营效率，同时为企业提供独立的、客观的、全面的审计意见和建议。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内部审计的范围涵盖了企业的各个业务领域，包括财务、人力资源、采购、生产、销售等。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内部审计的方法和程序包括审计计划制定、审计证据收集、审计记录、审计报告编写等环节。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方法和程序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内部审计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方法和程序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外部审计的方法和程序包括审计计划制定、审计证据收集、审计记录、审计报告编写等环节，同时还需要对企业的内部控制体系进行评估和测试。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外部审计是一种由独立第三方中介机构开展的审计活动，旨在评估企业的财务报表和内部控制体系。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外部审计的主要目的是为投资者和利益相关方提供客观、独立的审计意见，确保企业财务报表的准确性和可靠性。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外部审计的范围主要集中在企业的财务报表和内部控制体系，对企业的运营效率和管理水平等方面不作重点审查。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外部审计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/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/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第三方审计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第三方审计是一种由独立第三方中介机构开展的审计活动，旨在评估企业的全面风险管理和治理水平。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第三方审计的方法和程序包括风险评估、内部控制测试、访谈调查、文档审查等环节，同时还需要为企业提供定制化的审计报告和建议。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第三方审计的范围涵盖了企业的全面风险管理和治理水平，包括战略规划、运营管理、合规性等方面。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第三方审计的主要目的是为企业提供全面、客观的审计意见和建议，帮助企业识别和应对风险，提高治理水平和管理效率。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方法和程序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审计方法基础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对被审计单位的会计凭证、账簿和财务报表进行逐笔审查，以发现其中可能存在的错误或舞弊行为。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逐笔审计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对被审计单位的业务流程进行详细审查，包括对各项流程中的关键控制点、风险点和操作步骤进行核实，以评估被审计单位的内部控制体系的有效性。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流程审计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对被审计单位签订的合同进行详细审查，包括合同条款、约定、义务和权利等，以评估合同的合法性、合理性和可行性。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合同审计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详细审计法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根据统计学原理，采用随机方法从被审计单位的总体中抽取一定比例的样本进行审查，并根据样本结果推断总体情况。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随机抽样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根据审计人员的经验和判断，从被审计单位的总体中抽取一定数量的样本进行审查，以评估总体情况。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判断抽样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利用计算机辅助审计技术，对被审计单位的总体进行分层，并从每层中抽取一定比例的样本进行审查，以推断总体情况。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统计抽样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抽样审计法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846" b="248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分析性审计法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比率分析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通过对比被审计单位的财务数据和相关指标，分析其财务状况和经营业绩的变化趋势和规律。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趋势分析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对被审计单位的财务数据和经营业绩进行时间序列分析，以评估其发展趋势和规律。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关联分析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通过分析被审计单位内部各业务模块、流程和数据之间的关联关系，以发现其中可能存在的风险点和内部控制缺陷。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https://d.book118.com/495023244233011034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2024-08-30T08:27:30.702</cp:lastPrinted>
  <dcterms:created xsi:type="dcterms:W3CDTF">2024-08-30T00:27:30Z</dcterms:created>
  <dcterms:modified xsi:type="dcterms:W3CDTF">2024-08-30T00:27:32Z</dcterms:modified>
</cp:coreProperties>
</file>