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4E94A-AC39-401C-8D59-E224BA551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DDA0A-25F7-4C9A-922C-D7BC3E886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4784F-4E00-43BB-9160-BE8C55D08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9B836-197E-4E7A-8875-46EF52B51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00626-A379-4A6A-82AC-363F7C355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6B51AE-E813-4F05-A554-088E459A2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5E3EE-FDB6-4FF3-A606-B0129D2E0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CD00A-F1C2-4B0A-8419-1A1F863E1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12446-9FA0-448E-AE4E-EE57010D5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DA6EA-BF68-4C44-94AD-790EA04F9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396C7-05E6-4AA7-98AC-AC0CECCDC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240430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中医食疗养胃知识讲座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中医食疗养胃的基本理念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中医食疗养胃的食物分类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中医食疗养胃的常见食材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中医食疗养胃的注意事项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中医食疗养胃的基本理念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3" b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中医食疗养胃的原理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中医认为脾胃为后天之本，是人体气血生化的源泉。通过合理的饮食调理，可以调和气血、平衡阴阳，从而达到养胃保健的目的。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中医食疗养胃强调整体观念，认为人体内部各个脏腑器官相互关联，需综合调理，以达到养胃保健的最佳效果。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养胃有助于预防和治疗消化系统疾病，如胃炎、胃溃疡等。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养胃可以提高人体的免疫力，增强抗病能力，延缓衰老。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养胃可以改善人体的营养状况，促进身体健康。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中医食疗养胃的重要性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避免刺激性物质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如咖啡、茶、辣椒等刺激性物质对胃有不良影响，应适量控制。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软硬适中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食物应软硬适中，易于消化吸收。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保证食物的多样化，摄取多种营养素，以满足人体需要。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饮食有节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合理安排饮食，定时定量，不过饥过饱，保持脾胃的正常功能。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温热适宜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食物应温热食用，避免过冷过热对胃造成刺激。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中医食疗养胃的方法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中医食疗养胃的食物分类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43" r="315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温性食物具有温阳散寒、补益气血的作用，适合胃寒疼痛、脾胃虚弱的人食用。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常见的温性食物包括姜、葱、蒜、山楂、红枣、桂圆等，它们可以暖胃散寒，改善胃部不适症状。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温性食物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寒性食物具有清热泻火、凉血解毒的作用，适合胃热炽盛、口干口苦的人食用。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常见的寒性食物包括苦瓜、冬瓜、黄瓜、芹菜、菠菜等，它们可以清胃泻火，缓解胃热症状。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寒性食物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平性食物具有健脾和胃、补益气血的作用，适合各种胃部不适的人食用。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常见的平性食物包括山药、土豆、香菇、鸡肉、鸡蛋等，它们可以调和脾胃，促进消化吸收。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62" r="12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平性食物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https://d.book118.com/495024043013011101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2024-09-09T06:45:00.753</cp:lastPrinted>
  <dcterms:created xsi:type="dcterms:W3CDTF">2024-09-08T22:45:00Z</dcterms:created>
  <dcterms:modified xsi:type="dcterms:W3CDTF">2024-09-08T22:45:02Z</dcterms:modified>
</cp:coreProperties>
</file>