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63A5E-5EC0-42E7-B6F3-F1ECDCA6C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B23F0-B9D1-419B-A194-AAD4575A1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B3539-9DAE-4DD7-BEFA-468705178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1CD12A-26D1-4053-8BBA-F6321C6A1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AE2FA6-6AEE-4A62-8CD0-94A0C28DD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056E5B-9ECC-48E9-BD10-C5A03DD5E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92AA9C-1281-45A6-9157-ECC9B3230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F33D7-1363-4F8E-9F3A-A98A42646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F63824-91A0-4C99-BA91-E93870464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E6D29-2492-4B5D-839A-F5D1A41F9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B1658-E262-405F-BBEE-AA2376BF7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03103000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新苏教版六年级数学上册教学计划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202X-01-08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教学进度安排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课程简介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通过本课程的学习，使学生掌握数学的基本概念、原理和公式，为进一步学习数学打下坚实的基础。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掌握数学基础知识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通过数学问题的解决，培养学生的逻辑思维、推理能力和创新思维，提高学生的思维品质。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培养思维能力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通过实际问题的解决，使学生能够运用所学数学知识解决生活中的问题，提高解决问题的能力。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提高解决问题的能力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通过丰富多彩的课程内容和学习活动，激发学生对数学的兴趣和热爱，培养积极的学习态度。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激发学习兴趣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数的认识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代数基础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平面几何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概率与统计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课程大纲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掌握正数、负数、分数的概念及运算，理解数轴、绝对值等概念。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学习代数式、方程、不等式、函数等基础知识，掌握代数运算的法则和技巧。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学习三角形、四边形、圆等基本几何知识，掌握相关性质和定理。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了解概率、统计的基本概念，学习如何收集、整理、分析数据，并作出合理的推断。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教学内容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理解整数、小数、分数等概念，掌握数的读写方法，理解数的顺序和大小关系。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数的认识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数的四则运算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简便运算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解决问题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掌握加、减、乘、除四则运算的意义和方法，理解运算顺序，能进行简单的混合运算。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理解乘法分配律、乘法结合律等简便运算的方法，能进行简单的简便运算。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能运用所学数学知识解决一些实际问题，如购物中的计算问题、行程问题等。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数的认识与运算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328" b="1432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304" r="1730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图形与几何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认识常见的平面图形和立体图形，了解图形的特征和性质。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掌握长度、面积、体积等测量方法，能进行简单的计算。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理解平移、旋转、对称等图形运动的概念和方法，能进行简单的图形变换。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理解方向和位置的概念，能在平面图上标出物体的位置。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图形的认识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图形的测量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图形的运动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图形与位置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掌握数据收集和整理的方法，能根据需要设计调查问卷和整理数据。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了解各种统计图表的特点和作用，能根据数据选择合适的图表表示。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统计图表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理解平均数、中位数、众数等统计量的概念和计算方法，能进行简单的数据分析。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统计量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了解概率的概念和计算方法，能进行简单的概率计算和概率判断。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概率初步知识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统计与概率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教学方法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通过引导和启发，激发学生的学习热情和主动性。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教师在课堂上提出问题，引导学生思考，让学生主动参与到数学概念和公式的推导过程中，培养他们的逻辑思维和问题解决能力。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启发式教学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通过师生互动、生生互动，增强课堂氛围和学生学习效果。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教师组织小组讨论、竞赛等活动，鼓励学生发表自己的观点和解题思路，促进师生、生生之间的交流和合作，提高课堂参与度和学习效果。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互动式教学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通过创设实际情境，帮助学生理解和应用数学知识。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教师结合生活中的实际情境，将数学知识与实际问题相结合，让学生在实际情境中理解和应用数学概念和公式，提高他们的应用能力和解决实际问题的能力。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情境式教学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教学进度安排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https://d.book118.com/495031030002011044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2024-09-06T03:15:50.579</cp:lastPrinted>
  <dcterms:created xsi:type="dcterms:W3CDTF">2024-09-05T19:15:50Z</dcterms:created>
  <dcterms:modified xsi:type="dcterms:W3CDTF">2024-09-05T19:15:52Z</dcterms:modified>
</cp:coreProperties>
</file>