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FFAD0-5A73-4CFF-9FB6-7F05430D5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AB007-B093-445F-B422-54C30BC8A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982CE-D40A-4C58-92C7-D35F7D4A4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7FEB9-0317-4D1A-B7F2-A955C0CB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178F78-EC62-4EA7-8764-654670254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D7434-F144-446F-8834-8DBC7DD6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B574CD-A392-46F0-A3BC-B75E22AC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73A4F-9B46-4B7C-AAF0-71859EE0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BB616-DB20-473F-8789-8A356C2D2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501D-3F77-413A-AD3A-B8494DF1D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DFE6-AB20-4824-BD32-8E693669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03412321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烟花爆竹企业重大危险源安全文化培育与实践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烟花爆竹企业重大危险源安全文化培育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烟花爆竹企业重大危险源实践操作规范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安全事故应急处理与演练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安全文化培育与实践的长效机制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1" r="308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背景与意义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安全文化培育与实践对于提升企业安全管理水平、预防事故发生具有重要意义。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烟花爆竹行业具有高风险特点，安全生产事故频发，给人民生命财产安全带来严重威胁。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研究目的与内容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研究目的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通过研究烟花爆竹企业重大危险源安全文化培育与实践，提高企业安全管理水平，降低事故发生率。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研究内容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分析烟花爆竹企业重大危险源安全文化现状，探讨安全文化培育与实践的方法和途径，提出相应的对策建议。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烟花爆竹企业重大危险源安全文化培育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通过安全文化的培育，使员工充分认识到安全的重要性，增强安全意识，从而在工作中更加注重安全。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提高员工安全意识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安全文化的培育有助于预防和减少烟花爆竹企业的事故发生，保障员工生命安全和企业的稳定发展。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降低事故发生率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17" r="16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333" b="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良好的安全文化有助于提升企业的形象和声誉，增强企业的社会责任感和公信力。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提升企业形象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安全文化培育的重要性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开展安全培训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定期组织员工进行安全培训，提高员工的安全意识和技能水平。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营造安全文化氛围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通过各种形式的活动和宣传，营造关注安全、关爱生命的文化氛围，增强员工的安全归属感和责任感。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建立安全考核机制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建立安全考核机制，对员工的安全表现进行评估和奖惩，激励员工积极参与安全工作。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制定安全规章制度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制定和完善烟花爆竹企业的安全规章制度，明确各级人员的安全职责和工作要求。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安全文化培育的具体措施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事故率统计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通过事故率统计数据，分析安全文化培育的效果，查找存在的问题和不足。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安全检查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定期进行安全检查，评估企业安全管理的实际情况和员工的实际表现，发现问题及时整改。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员工满意度调查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通过员工满意度调查，了解员工对安全文化培育的认可度和满意度，不断改进和完善安全文化的培育工作。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安全文化培育的效果评估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烟花爆竹企业重大危险源实践操作规范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  <a:endParaRPr lang="en-US" sz="3450" b="1">
              <a:solidFill>
                <a:schemeClr val="accent1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https://d.book118.com/495034123213011034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2024-08-30T04:59:09.517</cp:lastPrinted>
  <dcterms:created xsi:type="dcterms:W3CDTF">2024-08-29T20:59:09Z</dcterms:created>
  <dcterms:modified xsi:type="dcterms:W3CDTF">2024-08-29T20:59:11Z</dcterms:modified>
</cp:coreProperties>
</file>