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AE63D6-1829-40A5-919E-EAD795CCFA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D2168D-B8A0-4C05-92BF-A06E3C7D98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FEECD4-97AD-4CE8-9ED3-FF0AB6F9D2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2CAA41-5A61-4F97-8FD9-44DA346554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B56AB15-136C-46AB-95F6-0EC076079C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8442B2A-5772-4A27-9F4C-233513CD93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8CC473D-0D7E-4631-9189-CDC3C0A725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5FCE44-AB32-4771-9488-0BABA5EF95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ECBB92-44D4-4623-BDE6-41D47B0925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000B6B-719B-4E0D-B1D9-CF35BD0D55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7A3A63-4FF2-4C31-A0EE-5174B87FD9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5040243143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党支部书记述职报告范文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工作职责及履行情况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思想政治工作开展情况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组织建设及党员队伍建设情况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作风纪律及反腐倡廉建设情况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未来工作计划与展望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贯彻党的方针政策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通过述职报告，贯彻党的方针政策，推动基层党组织建设。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加强党内监督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述职报告是党内监督的重要方式，有助于促进党员干部履行职责，提高工作水平。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促进工作交流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通过述职报告，促进不同党组织之间的交流与合作，共同推动党的事业发展。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党组织建设情况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包括党组织设置、党员发展、组织生活开展等方面的情况。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党员队伍状况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包括党员数量、结构、素质以及作用发挥等方面的情况。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制度建设及执行情况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包括党的各项制度建设和执行情况，如民主集中制、党风廉政建设等。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工作业绩及成效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包括在各项工作中取得的业绩和成效，以及存在的问题和不足。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工作职责及履行情况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党支部书记工作职责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宣传和执行党的路线、方针、政策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作为党支部书记，首要职责是确保党的路线、方针和政策在支部内得到正确宣传和贯彻执行。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组织学习党的理论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负责组织和指导支部党员深入学习党的理论，提高党员的政治觉悟和思想认识。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加强支部建设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积极推进支部组织建设，包括发展党员、培养骨干、组织活动等，提升支部的凝聚力和战斗力。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联系群众和服务群众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密切联系群众，了解群众需求，积极为群众排忧解难，发挥党支部的桥梁和纽带作用。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本年度工作重点及目标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推进“两学一做”学习教育常态化制度化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本年度重点推进“两学一做”学习教育，确保学习教育常态化、制度化。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加强党员队伍建设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注重党员队伍整体素质提升，加强党员的培养、教育和管理。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落实党风廉政建设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坚决落实党风廉政建设各项要求，营造风清气正的良好政治生态。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服务中心工作和大局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紧紧围绕中心工作和大局，发挥党支部战斗堡垒作用，促进各项工作顺利开展。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工作履行情况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宣传和执行党的路线、方针、政策方面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通过组织学习、宣讲等方式，确保党的路线、方针和政策在支部内得到深入宣传和贯彻执行。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组织学习党的理论方面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定期组织支部党员学习党的理论，采用多种形式如党课、专题讲座等，提高学习效果。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加强支部建设方面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积极发展新党员，加强骨干培养，定期组织支部活动，提升支部的凝聚力和战斗力。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联系群众和服务群众方面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通过走访、调研等方式密切联系群众，积极解决群众反映的问题，切实为群众服务。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思想政治工作开展情况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党员思想政治教育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结合支部实际，制定学习计划，确保“两学一做”学习教育融入日常、抓在经常。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推进“两学一做”学习教育常态化制度化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通过组织党员集中学习、座谈交流、在线学习等多种形式，推动习近平新时代中国特色社会主义思想入脑入心。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深入学习贯彻习近平新时代中国特色社会主义思想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定期开展党性分析、组织党员重温入党誓词、参观红色教育基地等活动，不断增强党员的党性观念。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加强党性教育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8345" b="2834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4" b="1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群众工作及服务群众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密切联系群众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通过开展走访慰问、结对帮扶、志愿服务等活动，加强与群众的联系，及时了解群众诉求。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为群众办实事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积极协调解决群众反映的热点难点问题，切实为群众排忧解难，提高群众满意度。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推进基层民主建设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指导基层建立健全民主管理制度，推动基层事务公开透明，保障群众的知情权、参与权、表达权和监督权。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强化意识形态工作领导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认真履行意识形态工作责任制，坚持把意识形态工作纳入重要议事日程，加强组织领导和工作部署。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加强意识形态阵地建设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牢牢把握正确政治方向，加强宣传思想文化阵地建设，坚决抵制各种错误思潮和腐朽文化的侵蚀。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做好网络意识形态工作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加强网络舆情监测和应对处置能力建设，推动网络空间治理体系和治理能力现代化，营造清朗的网络空间。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意识形态工作责任制落实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https://d.book118.com/495040243143011044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2024-09-06T21:44:29.686</cp:lastPrinted>
  <dcterms:created xsi:type="dcterms:W3CDTF">2024-09-06T13:44:29Z</dcterms:created>
  <dcterms:modified xsi:type="dcterms:W3CDTF">2024-09-06T13:44:31Z</dcterms:modified>
</cp:coreProperties>
</file>