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2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2A299-45A8-4EC8-8699-E9955982D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44E25-332A-4A8E-993C-ECABC91F9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61736-8C74-4729-B3B2-B3702F2B5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8BEE8-9785-4E3F-A581-FA7513373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D6D338-C4D5-46A3-B7BE-981227B0E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0C8614-1220-41D5-90BE-5888BDF40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41B1B-F271-4817-8F81-50CC92B31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ACB09-1CD0-40FF-9C6D-40396F341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58E29-88F0-4D7C-BC8E-F0CA15322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32872-2AE8-4C98-9025-218F170D0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0810E-C0AC-48D2-99B1-D809FC23A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02" r:id="rId2"/>
    <p:sldLayoutId id="2147486203" r:id="rId3"/>
    <p:sldLayoutId id="2147486204" r:id="rId4"/>
    <p:sldLayoutId id="2147486205" r:id="rId5"/>
    <p:sldLayoutId id="2147486206" r:id="rId6"/>
    <p:sldLayoutId id="2147486207" r:id="rId7"/>
    <p:sldLayoutId id="2147486208" r:id="rId8"/>
    <p:sldLayoutId id="2147486209" r:id="rId9"/>
    <p:sldLayoutId id="2147486210" r:id="rId10"/>
    <p:sldLayoutId id="214748621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3.xml" /><Relationship Id="rId30" Type="http://schemas.openxmlformats.org/officeDocument/2006/relationships/tags" Target="../tags/tag160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0431420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双减分层教学方案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豆泥丸,a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豆泥丸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双减分层教学方案概述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分层教学实施策略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双减背景下分层教学的优化措施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双减分层教学方案的效果评估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双减分层教学方案概述</a:t>
            </a:r>
            <a:endParaRPr lang="zh-CN" altLang="en-US"/>
          </a:p>
        </p:txBody>
      </p:sp>
      <p:sp>
        <p:nvSpPr>
          <p:cNvPr id="104893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背景与目的</a:t>
            </a:r>
            <a:endParaRPr lang="zh-CN" altLang="en-US"/>
          </a:p>
        </p:txBody>
      </p:sp>
      <p:sp>
        <p:nvSpPr>
          <p:cNvPr id="104901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背景：教育资源不均衡，学生课业负担过重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意义：促进学生全面发展，培养创新精神和实践能力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目标：分层教学，因材施教，让每个学生都能得到充分发展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目的：减轻学生课业负担，提高教学质量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方案实施原则</a:t>
            </a:r>
            <a:endParaRPr lang="zh-CN" altLang="en-US"/>
          </a:p>
        </p:txBody>
      </p:sp>
      <p:sp>
        <p:nvSpPr>
          <p:cNvPr id="104910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尊重学生差异：根据学生的不同特点和需求，制定个性化的教学方案。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减轻学生负担：通过优化课程设置和作业布置，减轻学生的学习压力。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提高教学质量：注重教学效果的反馈和评估，不断改进教学方法和手段。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加强家校合作：加强与家长的沟通和合作，共同关注学生的成长和发展。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方案实施步骤</a:t>
            </a:r>
            <a:endParaRPr lang="zh-CN" altLang="en-US"/>
          </a:p>
        </p:txBody>
      </p:sp>
      <p:sp>
        <p:nvSpPr>
          <p:cNvPr id="104916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确定分层标准：根据学生的学习水平、能力等因素进行分层。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制定教学计划：针对不同层次的学生制定相应的教学计划。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实施教学：按照教学计划进行分层教学，确保每个学生都能得到适合自己的教育。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评估与调整：定期评估分层教学的效果，根据评估结果进行调整，确保分层教学的有效性。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分层教学实施策略</a:t>
            </a:r>
            <a:endParaRPr lang="zh-CN" altLang="en-US"/>
          </a:p>
        </p:txBody>
      </p:sp>
      <p:sp>
        <p:nvSpPr>
          <p:cNvPr id="104921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学生分层策略</a:t>
            </a:r>
            <a:endParaRPr lang="zh-CN" altLang="en-US"/>
          </a:p>
        </p:txBody>
      </p:sp>
      <p:sp>
        <p:nvSpPr>
          <p:cNvPr id="104929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根据学生的学习能力、兴趣和成绩进行分层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针对不同层次的学生制定不同的教学目标和计划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针对不同层次的学生采用不同的教学方法和手段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定期对学生的学习情况进行评估，及时调整分层策略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教学目标分层策略</a:t>
            </a:r>
            <a:endParaRPr lang="zh-CN" altLang="en-US"/>
          </a:p>
        </p:txBody>
      </p:sp>
      <p:sp>
        <p:nvSpPr>
          <p:cNvPr id="10493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根据学生实际情况，制定不同层次的教学目标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针对不同层次的学生，设计不同难度的作业和练习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针对不同层次的学生，采用不同的评价标准和方法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针对不同层次的学生，制定个性化的辅导计划和方案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教学内容分层策略</a:t>
            </a:r>
            <a:endParaRPr lang="zh-CN" altLang="en-US"/>
          </a:p>
        </p:txBody>
      </p:sp>
      <p:sp>
        <p:nvSpPr>
          <p:cNvPr id="104942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针对不同层次选择不同教学内容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根据学生知识基础和学习能力分层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针对不同层次设定不同教学目标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针对不同层次采用不同教学方法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https://d.book118.com/495043142042011044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双减分层教学方案</vt:lpstr>
      <vt:lpstr>目录</vt:lpstr>
      <vt:lpstr>添加章节标题</vt:lpstr>
      <vt:lpstr>双减分层教学方案概述</vt:lpstr>
      <vt:lpstr>背景与目的</vt:lpstr>
      <vt:lpstr>方案实施原则</vt:lpstr>
      <vt:lpstr>方案实施步骤</vt:lpstr>
      <vt:lpstr>分层教学实施策略</vt:lpstr>
      <vt:lpstr>学生分层策略</vt:lpstr>
      <vt:lpstr>教学目标分层策略</vt:lpstr>
      <vt:lpstr>教学内容分层策略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2024-09-06T10:41:01.445</cp:lastPrinted>
  <dcterms:created xsi:type="dcterms:W3CDTF">2024-09-06T02:41:01Z</dcterms:created>
  <dcterms:modified xsi:type="dcterms:W3CDTF">2024-09-06T02:41:03Z</dcterms:modified>
</cp:coreProperties>
</file>