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90F50-9C3A-4094-919B-10CCFEA4B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B4CF0-CD27-4D8B-B5BC-5E8FAED7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304E7-A1FC-4484-99DD-D018F2B89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6F45F-1AD8-4BB9-81AD-E45709883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8A2EB-B4B5-4B55-9847-0745DBD00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31AD1-9060-4202-81E7-C62F3D11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B71883-0199-4C7C-883A-54FACC35B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6314D-38ED-4422-9936-CDCA8B180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281AF-F1C3-484C-BC04-FE0BB5C1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1D14E-309D-4390-939D-8EC4AF2AC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030AF-BADE-4CB4-B250-D0AB39630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44104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强生的企业文化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企业背景与发展历程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企业的愿景与使命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企业的组织架构与管理制度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员工的行为规范与职业素养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企业的品牌形象与市场地位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企业的未来发展规划与目标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企业背景与发展历程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1886年创立，成为一家以生产婴儿爽身粉和医用敷料起家的公司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逐渐发展成为世界上规模最大的医疗健康用品制造商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拥有多个知名品牌，如强生婴儿、邦迪创可贴等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强生公司的历史与现状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以生产高品质产品为主，注重产品质量和安全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创立初期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全球化阶段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通过不断研发和创新，拓展产品线和服务，逐渐成为行业领导者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积极拓展海外市场，推动全球化战略，成为全球领先的医疗健康用品制造商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8772" b="187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052" r="1905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9053" r="190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7807" r="178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企业文化的核心价值观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始终将客户的需求放在首位，致力于提供优质的产品和服务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鼓励员工不断探索和创新，以推动公司不断进步和发展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坚持诚信经营的原则，遵守法律法规和商业道德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2" name="TextBox 52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积极履行社会责任，关注环保、公益事业等方面的发展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创新精神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诚信经营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60" name="TextBox 60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企业的愿景与使命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成为全球领先的健康护理产品和服务提供商，以科技创新和卓越品质为人们带来更好的健康生活。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3887" r="1388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强生的愿景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816" b="881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l="8234" r="823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强生的使命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致力于通过创新、质量和关爱，为全球消费者提供更好的健康护理产品和服务。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努力推动医疗保健行业的发展，为人们提供更好的医疗保健解决方案。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积极履行企业社会责任，关注环境保护、可持续发展和社会公益事业。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强生尊重和保护员工的权益，提供良好的工作环境和福利待遇，促进员工的成长和发展。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关注环境保护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强生致力于减少生产过程中的环境污染，推广环保技术和绿色生产，促进可持续发展。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推动公益事业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强生积极参与社会公益事业，通过捐赠资金和物资、支持教育、卫生和灾害救援等领域的公益活动，回馈社会。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企业的社会责任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企业的组织架构与管理制度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高效灵活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强生的组织架构设计以高效、灵活为核心，确保企业能够快速响应市场变化和客户需求。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强生注重各部门之间的协同合作，通过跨部门项目团队等方式，打破部门壁垒，提高工作效率。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强生将人才培养作为组织架构设计的重点，为员工提供多样化的职业发展路径和培训机会。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组织架构的设计理念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制度规范化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强生注重管理制度的规范化，确保各项制度符合法律法规和行业标准，提高企业的合规性和竞争力。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强生鼓励员工提出创新性的管理制度和建议，通过不断优化和改进，提高企业的管理水平和效率。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强生采用先进的信息化管理手段，提高管理效率和决策水平，降低管理成本。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管理制度的完善与创新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https://d.book118.com/495044104020011110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2024-09-15T05:03:28.972</cp:lastPrinted>
  <dcterms:created xsi:type="dcterms:W3CDTF">2024-09-14T21:03:28Z</dcterms:created>
  <dcterms:modified xsi:type="dcterms:W3CDTF">2024-09-14T21:03:31Z</dcterms:modified>
</cp:coreProperties>
</file>