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AF1BC-3860-42FD-8701-1BC86C9FD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DE89B-E68D-4EB9-B026-104C31D20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A4B20-6B5E-423F-8760-0C9A6D96E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80789D-69AA-4887-86FA-57B621EAF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F5EBF1-9915-454E-927E-B04919505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D175B2-520B-4563-82DE-1F634F3F1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4D5B7F-0641-4777-8F41-47F20F703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E51FDE-8464-4B67-BC9E-982D39AF8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5A95DE-5F09-449F-A7D5-79F69E182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69077-49BB-41B8-9479-A65351F74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134DE-9CF2-47B6-97C4-23DEB3721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0443402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产后护理专题课件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产后护理概述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产后生理变化与护理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产后营养与饮食护理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产后运动与康复训练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产后心理调适与家庭支持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产后常见问题与应对策略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产后护理概述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61" r="290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产后护理是指产妇在分娩后所接受的医疗和日常生活照料，旨在促进产妇的身体恢复和婴儿的健康发育。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产后护理的定义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产后护理不仅有助于产妇的身体恢复，还能促进婴儿的健康成长，提高母乳喂养成功率，减少产后抑郁等心理问题的发生。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产后护理的重要性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64" b="296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包括产褥期、哺乳期和婴儿护理期等阶段，每个阶段有不同的护理重点和目标。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包括促进产妇身体恢复、预防产后并发症、提高母乳喂养成功率、促进婴儿健康成长等。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产后护理的阶段与目标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产后护理的目标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产后护理的阶段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卫生与清洁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产后恢复的注意事项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产妇应保持充足的休息时间，适当进行活动，有助于恶露排出和身体恢复。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产后饮食应营养丰富、易于消化，避免生冷、辛辣、刺激性食物。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产妇应注意个人卫生，定期清洗会阴部，保持室内空气流通。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产后应保持心情愉快，避免情绪波动和压力过大，可寻求家人和朋友的帮助和支持。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产后生理变化与护理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子宫恢复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产后子宫需要一段时间恢复，通常在6周内恢复到孕前大小。在此期间，子宫会通过收缩逐渐恢复，恶露排出。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恶露观察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恶露是产后子宫内的残留物，通常持续4-6周。观察恶露的量、颜色和气味有助于了解子宫恢复情况。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子宫恢复与恶露观察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86" r="2348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伤口护理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对于自然分娩的产妇，会阴伤口需要妥善护理，保持清洁、干燥，避免感染。剖宫产的产妇需注意伤口的愈合情况。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盆底肌锻炼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产后进行适当的盆底肌锻炼有助于恢复肌肉张力，预防尿失禁和盆腔器官下垂。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伤口护理与盆底肌锻炼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3" r="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产后乳房需要特别护理，保持清洁、避免挤压。正确的哺乳姿势有助于预防乳腺炎和乳头疼痛。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母乳喂养有助于宝宝的成长和母子情感的建立。产妇应学会正确的哺乳姿势和技巧，以及如何处理乳汁不足或乳腺炎等问题。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乳房护理与母乳喂养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情绪管理与睡眠质量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产后由于荷尔蒙和情绪的变化，以及新生儿带来的新挑战和责任，产妇容易出现情绪波动、易怒、抑郁等情况。情绪管理有助于缓解压力、提高幸福感。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睡眠质量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产后睡眠质量对产妇的身体恢复和情绪状态有重要影响。创造良好的睡眠环境、建立规律的作息时间、避免夜间哺乳干扰等措施有助于提高睡眠质量。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产后营养与饮食护理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产妇在产后需要恢复身体，同时要满足哺乳和子宫恢复的营养需求。产妇需要摄入充足的蛋白质、矿物质、维生素等营养素，以满足身体恢复和哺乳的需求。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产后营养需求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产妇的饮食应以清淡、易消化、营养丰富为主，多食用富含蛋白质、矿物质、维生素的食物，如鱼、肉、蛋、豆制品、新鲜蔬菜和水果等。同时，要避免食用过于油腻、辛辣、生冷的食物，以免影响身体的恢复。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产后营养需求与饮食原则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催乳汤与回乳汤的选用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催乳汤可以帮助产妇增加乳汁分泌量，提高哺乳质量。常见的催乳汤有鲫鱼汤、猪蹄汤等。催乳汤应选用清淡、营养丰富的食材，如鱼类、瘦肉等，同时要注意汤的盐分含量，不要过高。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催乳汤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回乳汤可以帮助产妇减少乳汁分泌量，缩短哺乳期。常见的回乳汤有麦芽茶、山楂茶等。回乳汤应选用具有回乳功效的食材，如麦芽、山楂等，同时要注意不要在哺乳期内食用。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回乳汤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月子餐的制作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月子餐应以产妇的身体恢复和哺乳需求为出发点，根据产妇的口味和饮食习惯进行制作。月子餐应尽量选用新鲜、易消化的食材，多食用汤粥类食物，如小米粥、燕麦粥等。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月子餐的搭配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的搭配应根据产妇的营养需求进行，保证蛋白质、矿物质、维生素的摄入量。同时，要注意食物的温热性，避免食用过于生冷的食物，以免影响身体的恢复。此外，月子餐的搭配还应考虑到食物的口感和色泽，以增加产妇的食欲和满足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月子餐的制作与搭配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https://d.book118.com/495044340220011042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2024-09-03T22:13:00.131</cp:lastPrinted>
  <dcterms:created xsi:type="dcterms:W3CDTF">2024-09-03T14:13:00Z</dcterms:created>
  <dcterms:modified xsi:type="dcterms:W3CDTF">2024-09-03T14:13:02Z</dcterms:modified>
</cp:coreProperties>
</file>