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3C9AF4-63B3-49F0-97C7-72C44878A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64D7F-672B-4346-8C54-98380A6E7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0058D-BCD1-4676-A9D6-067CE9B4D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AA088-D2A2-47A2-9B22-E9B087F1D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FEEC73-E542-4336-9F6E-34E0CE8E6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E975AE-A461-4044-A7D4-4489D19D1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CD5159-5F5C-4509-9E8A-141F3346D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071E0C-3939-4ABA-B4BE-C5C647D84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69C78-5D31-45D4-AA10-F1ED761C3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BB05E-C196-44B2-914F-08E480A7D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BA693-3294-4979-A817-D581A6A9B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1022201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化学品管理的质量体系与内部审核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化学品管理概述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质量体系建立与实施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内部审核流程与方法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质量体系运行效果评估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案例分析：成功企业经验分享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挑战与对策：提升化学品管理水平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化学品定义与分类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化学品是指具有特定化学组成和性质的物质，包括元素、化合物和混合物等。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根据化学品的性质、用途和危险性等因素，可将其分为不同的类别，如易燃、易爆、有毒、有害、腐蚀性等。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保护人类健康和环境安全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化学品的不当使用和管理可能会对人类健康和环境造成严重危害，因此加强化学品管理对于保护人类健康和环境安全具有重要意义。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企业通过建立完善的化学品管理体系，可以规范化学品的采购、生产、储存、运输和处置等环节，降低事故风险，提高企业形象和竞争力，实现可持续发展。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281" r="21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化学品管理重要性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《危险化学品安全管理条例》、《化学品分类和标签规范》等是国内化学品管理的主要法规标准，对化学品的生产、经营、储存、运输和使用等方面提出了严格要求。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国内法规标准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国际上，联合国环境规划署（UNEP）、国际劳工组织（ILO）和世界卫生组织（WHO）等发布的有关化学品管理的公约、建议和指南等，对各国化学品管理提供了重要指导和参考。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国际法规标准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国内外法规标准要求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质量体系建立与实施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建立支持性文件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制定与化学品管理相关的程序文件、作业指导书、记录表格等支持性文件。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确定质量方针和目标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明确化学品管理的质量方针和目标，确保与公司战略和业务需求相一致。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制定质量手册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编制化学品管理质量手册，明确组织结构、职责权限、工作程序等。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质量体系框架构建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667" r="3566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识别关键过程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分析化学品管理流程，识别关键过程和影响产品质量的关键因素。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制定控制措施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针对关键过程和因素，制定相应的控制措施，如工艺控制、设备维护、检验和试验等。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实施监控和测量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对关键过程和因素进行定期监控和测量，确保产品质量符合要求。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关键要素识别与控制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实施纠正和预防措施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针对发现的问题，及时采取纠正和预防措施，防止问题再次发生。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持续改进计划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制定持续改进计划，明确改进目标、措施和时间表，推动质量管理体系不断完善。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建立数据分析机制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收集和分析化学品管理过程中的数据，识别改进机会。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31070" r="31070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持续改进机制设计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内部审核流程与方法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121" r="1212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确保化学品管理体系的有效性和一致性，评估体系文件与实际操作的符合程度，发现潜在问题并采取纠正措施。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客观性、独立性、系统性、保密性。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内部审核目的和原则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制定审核计划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确定审核范围、时间、人员等资源安排，编制详细的审核计划表。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审核准备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收集相关文件和资料，了解被审核部门的情况，准备审核工具和表格。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实施审核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通过面谈、观察、检查等方式收集证据，记录发现的问题和不符合项。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审核计划制定与执行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对审核发现进行汇总和分析，编写详细的审核报告，包括不符合项的描述、原因分析、纠正措施建议等。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编写审核报告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将审核报告提交给管理层和相关部门，进行沟通并确认纠正措施的实施计划和责任人。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报告提交与沟通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对纠正措施的实施情况进行跟踪验证，确保问题得到有效解决并防止再次发生。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跟踪验证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审核结果报告与整改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质量体系运行效果评估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375" r="203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包括化学品事故率、不符合项数量、员工培训合格率等。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关键绩效指标（KPI）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涵盖化学品采购、储存、使用、处置等各环节的控制指标。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过程控制指标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反映客户对化学品管理质量体系的认可程度和满意度。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客户满意度指标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评估指标体系建立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https://d.book118.com/495102220141011112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2024-09-18T21:05:06.870</cp:lastPrinted>
  <dcterms:created xsi:type="dcterms:W3CDTF">2024-09-18T13:05:06Z</dcterms:created>
  <dcterms:modified xsi:type="dcterms:W3CDTF">2024-09-18T13:05:09Z</dcterms:modified>
</cp:coreProperties>
</file>