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B059F-2BB6-4EE5-B0BB-0FEBD4394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92AE5-FE3E-413D-9AFD-1109083C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159EF-7DF1-4A8C-85B3-CE050099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39B1-9EC0-4018-B235-CF667E19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249BD-EDFA-418E-8F22-70E9860D5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12383-A3B2-4E9C-89DB-53206A69E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C79FF-7EE0-44C9-9DB0-D010D0084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F0827-7341-4623-92EA-64B599B7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E0691-E1AC-43B4-B581-49F3FD7D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E6FC0-F083-4C34-896B-3785E22C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BBFA-7D17-470C-9C38-6F92F1E1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03000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大学生心理困惑及异常心理教学课件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大学生心理困惑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异常心理教学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大学生心理健康促进策略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帮助大学生更好地了解心理困惑及异常心理，提高心理素质和心理健康水平。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随着社会竞争的日益激烈，大学生面临着越来越多的心理压力和困惑，容易出现各种心理问题。因此，加强大学生心理教育，提高心理素质和心理健康水平，对于促进大学生的全面发展具有重要意义。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" r="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大学生在成长过程中，常常会遇到各种心理困惑，如学业压力、人际关系、情感问题、自我认知等。这些困惑可能影响大学生的心理健康和成长。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心理困惑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异常心理是指一些严重的心理障碍或异常行为，如抑郁症、焦虑症、强迫症、精神分裂症等。这些异常心理可能对大学生的生活和学习造成严重影响，需要及时进行干预和治疗。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异常心理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大学生心理困惑及异常心理概述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大学生心理困惑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由于担心考试成绩不理想而产生的焦虑情绪。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学业压力过大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未来就业担忧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由于课程难度、学习任务繁重等原因导致的心理压力。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对未来就业前景的不确定和担忧。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与同学、老师、家长等人际关系不和谐，产生矛盾和冲突。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在社交场合中感到不自在，担心自己的表现被别人评价。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缺乏与他人的交流和互动，感到孤独和无助。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自我认知与自我价值问题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自我否定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对自己的能力和价值产生怀疑和不认可。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自我期望过高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对自己的期望过高，无法达到自己的要求而产生挫败感。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自我同一性困扰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对自己的身份、价值观等产生迷茫和不确定。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对某个人产生爱慕之情，但对方并不知情或没有回应。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单相思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在恋爱过程中遇到挫折和失败，产生痛苦和失落感。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恋爱受挫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对感情问题产生困惑和迷茫，无法处理自己的情感。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情感困扰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情感与恋爱问题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https://d.book118.com/495103000132011034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2024-08-29T21:59:32.917</cp:lastPrinted>
  <dcterms:created xsi:type="dcterms:W3CDTF">2024-08-29T13:59:32Z</dcterms:created>
  <dcterms:modified xsi:type="dcterms:W3CDTF">2024-08-29T13:59:34Z</dcterms:modified>
</cp:coreProperties>
</file>