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0CA9F3-597E-4F80-A980-F8C8BB511C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ECF9F4-521D-4F15-AA46-F69BA5C8F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DECC7D-F980-4F52-811F-750AF9AC5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1D9CB0-9F35-405F-B28E-7CB133A124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9F101E-CFD6-455F-81FB-CD0E4F1462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F11297-B824-4F0D-A110-EBAD752F33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704DA35-37D2-4967-BC68-D6A6B92A68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7A64A-E892-4A1B-93F9-76638ABF72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60DD59-34C7-4C5D-9F22-B1C99D26FF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2763E-E147-4770-860A-36B266A36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21AF3-FF02-4657-B9B8-52A202394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104041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系统权限提升攻击研究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引言：系统权限提升攻击概述
 攻击类型：不同的系统权限提升方法
 攻击流程：详细描述攻击步骤
 漏洞分析：研究漏洞及利用方式
 防御策略：提出有效的防御措施
 案例研究：分析实际攻击案例
 未来趋势：探讨攻击技术的发展
 总结：概括全文内容及要点</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引言：系统权限提升攻击概述</a:t>
            </a:r>
          </a:p>
        </p:txBody>
      </p:sp>
      <p:sp>
        <p:nvSpPr>
          <p:cNvPr id="3" name="Subtitle 2"/>
          <p:cNvSpPr>
            <a:spLocks noGrp="1"/>
          </p:cNvSpPr>
          <p:nvPr>
            <p:ph type="subTitle" idx="1"/>
          </p:nvPr>
        </p:nvSpPr>
        <p:spPr/>
        <p:txBody>
          <a:bodyPr/>
          <a:lstStyle/>
          <a:p>
            <a:r>
              <a:t>系统权限提升攻击研究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引言：系统权限提升攻击概述</a:t>
            </a:r>
          </a:p>
        </p:txBody>
      </p:sp>
      <p:sp>
        <p:nvSpPr>
          <p:cNvPr id="3" name="Text Placeholder 2"/>
          <p:cNvSpPr>
            <a:spLocks noGrp="1"/>
          </p:cNvSpPr>
          <p:nvPr>
            <p:ph type="body" idx="1"/>
          </p:nvPr>
        </p:nvSpPr>
        <p:spPr/>
        <p:txBody>
          <a:bodyPr/>
          <a:lstStyle/>
          <a:p>
            <a:r>
              <a:t>系统权限提升攻击概述</a:t>
            </a:r>
          </a:p>
        </p:txBody>
      </p:sp>
      <p:sp>
        <p:nvSpPr>
          <p:cNvPr id="4" name="Content Placeholder 3"/>
          <p:cNvSpPr>
            <a:spLocks noGrp="1"/>
          </p:cNvSpPr>
          <p:nvPr>
            <p:ph sz="half" idx="2"/>
          </p:nvPr>
        </p:nvSpPr>
        <p:spPr/>
        <p:txBody>
          <a:bodyPr/>
          <a:lstStyle/>
          <a:p>
            <a:r>
              <a:t>1.系统权限提升攻击是指攻击者利用系统漏洞或弱点，获取更高权限，从而控制系统资源或执行非法操作的行为。</a:t>
            </a:r>
          </a:p>
          <a:p>
            <a:r>
              <a:t>2.这种攻击可以造成严重的安全威胁，如数据泄露、系统崩溃、业务中断等，给企业和个人带来重大损失。</a:t>
            </a:r>
          </a:p>
          <a:p>
            <a:r>
              <a:t>3.随着网络技术的不断发展，系统权限提升攻击的形式和手法也在不断变化和升级，需要持续加强防范和应对。</a:t>
            </a:r>
          </a:p>
          <a:p/>
        </p:txBody>
      </p:sp>
      <p:sp>
        <p:nvSpPr>
          <p:cNvPr id="5" name="Text Placeholder 4"/>
          <p:cNvSpPr>
            <a:spLocks noGrp="1"/>
          </p:cNvSpPr>
          <p:nvPr>
            <p:ph type="body" idx="3"/>
          </p:nvPr>
        </p:nvSpPr>
        <p:spPr/>
        <p:txBody>
          <a:bodyPr/>
          <a:lstStyle/>
          <a:p>
            <a:r>
              <a:t>系统权限提升攻击的分类</a:t>
            </a:r>
          </a:p>
        </p:txBody>
      </p:sp>
      <p:sp>
        <p:nvSpPr>
          <p:cNvPr id="6" name="Content Placeholder 5"/>
          <p:cNvSpPr>
            <a:spLocks noGrp="1"/>
          </p:cNvSpPr>
          <p:nvPr>
            <p:ph sz="half" idx="4"/>
          </p:nvPr>
        </p:nvSpPr>
        <p:spPr/>
        <p:txBody>
          <a:bodyPr/>
          <a:lstStyle/>
          <a:p>
            <a:r>
              <a:t>1.系统权限提升攻击可分为本地权限提升和远程权限提升两种类型。</a:t>
            </a:r>
          </a:p>
          <a:p>
            <a:r>
              <a:t>2.本地权限提升是指攻击者在已获取一定权限的情况下，通过执行特定操作或利用漏洞，提升自己的权限级别。</a:t>
            </a:r>
          </a:p>
          <a:p>
            <a:r>
              <a:t>3.远程权限提升是指攻击者通过网络远程攻击系统，获取更高权限，进而控制系统资源。</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引言：系统权限提升攻击概述</a:t>
            </a:r>
          </a:p>
        </p:txBody>
      </p:sp>
      <p:sp>
        <p:nvSpPr>
          <p:cNvPr id="3" name="Content Placeholder 2"/>
          <p:cNvSpPr>
            <a:spLocks noGrp="1"/>
          </p:cNvSpPr>
          <p:nvPr>
            <p:ph sz="half" idx="2"/>
          </p:nvPr>
        </p:nvSpPr>
        <p:spPr/>
        <p:txBody>
          <a:bodyPr/>
          <a:lstStyle/>
          <a:p>
            <a:r>
              <a:t>1.利用系统漏洞：攻击者通过扫描系统漏洞，找到并利用漏洞进行攻击，获取更高权限。</a:t>
            </a:r>
          </a:p>
          <a:p>
            <a:r>
              <a:t>2.社会工程学攻击：攻击者通过欺骗、诱导等手段，获取用户的账户和密码等敏感信息，进而进行权限提升操作。</a:t>
            </a:r>
          </a:p>
          <a:p>
            <a:r>
              <a:t>3.恶意软件攻击：攻击者通过植入恶意软件，控制受感染的系统，执行非法操作，获取更高权限。</a:t>
            </a:r>
          </a:p>
          <a:p/>
        </p:txBody>
      </p:sp>
      <p:sp>
        <p:nvSpPr>
          <p:cNvPr id="4" name="Text Placeholder 3"/>
          <p:cNvSpPr>
            <a:spLocks noGrp="1"/>
          </p:cNvSpPr>
          <p:nvPr>
            <p:ph type="body" idx="3"/>
          </p:nvPr>
        </p:nvSpPr>
        <p:spPr/>
        <p:txBody>
          <a:bodyPr/>
          <a:lstStyle/>
          <a:p>
            <a:r>
              <a:t>系统权限提升攻击的防范措施</a:t>
            </a:r>
          </a:p>
        </p:txBody>
      </p:sp>
      <p:sp>
        <p:nvSpPr>
          <p:cNvPr id="5" name="Content Placeholder 4"/>
          <p:cNvSpPr>
            <a:spLocks noGrp="1"/>
          </p:cNvSpPr>
          <p:nvPr>
            <p:ph sz="half" idx="4"/>
          </p:nvPr>
        </p:nvSpPr>
        <p:spPr/>
        <p:txBody>
          <a:bodyPr/>
          <a:lstStyle/>
          <a:p>
            <a:r>
              <a:t>1.加强漏洞扫描和修复：定期进行系统漏洞扫描，及时发现并修复漏洞，防止攻击者利用漏洞进行攻击。</a:t>
            </a:r>
          </a:p>
          <a:p>
            <a:r>
              <a:t>2.强化账户密码管理：加强用户账户和密码管理，设置强密码策略，定期更换密码，避免账户被攻击者盗用。</a:t>
            </a:r>
          </a:p>
          <a:p>
            <a:r>
              <a:t>3.安装杀毒软件：安装杀毒软件，定期进行系统杀毒，防止恶意软件感染和传播。</a:t>
            </a:r>
          </a:p>
        </p:txBody>
      </p:sp>
      <p:sp>
        <p:nvSpPr>
          <p:cNvPr id="6" name="Text Placeholder 5"/>
          <p:cNvSpPr>
            <a:spLocks noGrp="1"/>
          </p:cNvSpPr>
          <p:nvPr>
            <p:ph type="body" idx="1"/>
          </p:nvPr>
        </p:nvSpPr>
        <p:spPr/>
        <p:txBody>
          <a:bodyPr/>
          <a:lstStyle/>
          <a:p>
            <a:r>
              <a:t>系统权限提升攻击的常见手法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攻击类型：不同的系统权限提升方法</a:t>
            </a:r>
          </a:p>
        </p:txBody>
      </p:sp>
      <p:sp>
        <p:nvSpPr>
          <p:cNvPr id="3" name="Subtitle 2"/>
          <p:cNvSpPr>
            <a:spLocks noGrp="1"/>
          </p:cNvSpPr>
          <p:nvPr>
            <p:ph type="subTitle" idx="1"/>
          </p:nvPr>
        </p:nvSpPr>
        <p:spPr/>
        <p:txBody>
          <a:bodyPr/>
          <a:lstStyle/>
          <a:p>
            <a:r>
              <a:t>系统权限提升攻击研究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攻击类型：不同的系统权限提升方法</a:t>
            </a:r>
          </a:p>
        </p:txBody>
      </p:sp>
      <p:sp>
        <p:nvSpPr>
          <p:cNvPr id="3" name="Text Placeholder 2"/>
          <p:cNvSpPr>
            <a:spLocks noGrp="1"/>
          </p:cNvSpPr>
          <p:nvPr>
            <p:ph type="body" idx="1"/>
          </p:nvPr>
        </p:nvSpPr>
        <p:spPr/>
        <p:txBody>
          <a:bodyPr/>
          <a:lstStyle/>
          <a:p>
            <a:r>
              <a:t>利用漏洞进行权限提升</a:t>
            </a:r>
          </a:p>
        </p:txBody>
      </p:sp>
      <p:sp>
        <p:nvSpPr>
          <p:cNvPr id="4" name="Content Placeholder 3"/>
          <p:cNvSpPr>
            <a:spLocks noGrp="1"/>
          </p:cNvSpPr>
          <p:nvPr>
            <p:ph sz="half" idx="2"/>
          </p:nvPr>
        </p:nvSpPr>
        <p:spPr/>
        <p:txBody>
          <a:bodyPr/>
          <a:lstStyle/>
          <a:p>
            <a:r>
              <a:t>1.系统漏洞是攻击者常用的权限提升方法，通过寻找并利用系统中的安全漏洞，攻击者可以获得更高的权限。</a:t>
            </a:r>
          </a:p>
          <a:p>
            <a:r>
              <a:t>2.攻击者常用的漏洞扫描工具可以帮助他们快速发现并利用系统中的漏洞。</a:t>
            </a:r>
          </a:p>
          <a:p>
            <a:r>
              <a:t>3.及时更新系统和应用程序的补丁是防止漏洞被利用的有效方法。</a:t>
            </a:r>
          </a:p>
          <a:p/>
        </p:txBody>
      </p:sp>
      <p:sp>
        <p:nvSpPr>
          <p:cNvPr id="5" name="Text Placeholder 4"/>
          <p:cNvSpPr>
            <a:spLocks noGrp="1"/>
          </p:cNvSpPr>
          <p:nvPr>
            <p:ph type="body" idx="3"/>
          </p:nvPr>
        </p:nvSpPr>
        <p:spPr/>
        <p:txBody>
          <a:bodyPr/>
          <a:lstStyle/>
          <a:p>
            <a:r>
              <a:t>社会工程学攻击</a:t>
            </a:r>
          </a:p>
        </p:txBody>
      </p:sp>
      <p:sp>
        <p:nvSpPr>
          <p:cNvPr id="6" name="Content Placeholder 5"/>
          <p:cNvSpPr>
            <a:spLocks noGrp="1"/>
          </p:cNvSpPr>
          <p:nvPr>
            <p:ph sz="half" idx="4"/>
          </p:nvPr>
        </p:nvSpPr>
        <p:spPr/>
        <p:txBody>
          <a:bodyPr/>
          <a:lstStyle/>
          <a:p>
            <a:r>
              <a:t>1.社会工程学攻击利用人性的弱点，通过欺骗和诱导的方式获取高权限。</a:t>
            </a:r>
          </a:p>
          <a:p>
            <a:r>
              <a:t>2.钓鱼邮件和仿冒网站是社会工程学攻击中常用的手段。</a:t>
            </a:r>
          </a:p>
          <a:p>
            <a:r>
              <a:t>3.提高员工的安全意识和培训是防止社会工程学攻击的有效方法。</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攻击类型：不同的系统权限提升方法</a:t>
            </a:r>
          </a:p>
        </p:txBody>
      </p:sp>
      <p:sp>
        <p:nvSpPr>
          <p:cNvPr id="3" name="Text Placeholder 2"/>
          <p:cNvSpPr>
            <a:spLocks noGrp="1"/>
          </p:cNvSpPr>
          <p:nvPr>
            <p:ph type="body" idx="1"/>
          </p:nvPr>
        </p:nvSpPr>
        <p:spPr/>
        <p:txBody>
          <a:bodyPr/>
          <a:lstStyle/>
          <a:p>
            <a:r>
              <a:t>提权漏洞利用</a:t>
            </a:r>
          </a:p>
        </p:txBody>
      </p:sp>
      <p:sp>
        <p:nvSpPr>
          <p:cNvPr id="4" name="Content Placeholder 3"/>
          <p:cNvSpPr>
            <a:spLocks noGrp="1"/>
          </p:cNvSpPr>
          <p:nvPr>
            <p:ph sz="half" idx="2"/>
          </p:nvPr>
        </p:nvSpPr>
        <p:spPr/>
        <p:txBody>
          <a:bodyPr/>
          <a:lstStyle/>
          <a:p>
            <a:r>
              <a:t>1.提权漏洞利用是指攻击者在低权限下利用漏洞提升自己的权限。</a:t>
            </a:r>
          </a:p>
          <a:p>
            <a:r>
              <a:t>2.一些常见的提权漏洞包括DLL劫持、服务提权等。</a:t>
            </a:r>
          </a:p>
          <a:p>
            <a:r>
              <a:t>3.及时更新系统和应用程序的补丁是防止提权漏洞被利用的有效方法。</a:t>
            </a:r>
          </a:p>
          <a:p/>
        </p:txBody>
      </p:sp>
      <p:sp>
        <p:nvSpPr>
          <p:cNvPr id="5" name="Text Placeholder 4"/>
          <p:cNvSpPr>
            <a:spLocks noGrp="1"/>
          </p:cNvSpPr>
          <p:nvPr>
            <p:ph type="body" idx="3"/>
          </p:nvPr>
        </p:nvSpPr>
        <p:spPr/>
        <p:txBody>
          <a:bodyPr/>
          <a:lstStyle/>
          <a:p>
            <a:r>
              <a:t>操作系统漏洞利用</a:t>
            </a:r>
          </a:p>
        </p:txBody>
      </p:sp>
      <p:sp>
        <p:nvSpPr>
          <p:cNvPr id="6" name="Content Placeholder 5"/>
          <p:cNvSpPr>
            <a:spLocks noGrp="1"/>
          </p:cNvSpPr>
          <p:nvPr>
            <p:ph sz="half" idx="4"/>
          </p:nvPr>
        </p:nvSpPr>
        <p:spPr/>
        <p:txBody>
          <a:bodyPr/>
          <a:lstStyle/>
          <a:p>
            <a:r>
              <a:t>1.操作系统漏洞利用是指利用操作系统本身的安全漏洞进行权限提升。</a:t>
            </a:r>
          </a:p>
          <a:p>
            <a:r>
              <a:t>2.一些常见的操作系统漏洞包括缓冲区溢出、整数溢出等。</a:t>
            </a:r>
          </a:p>
          <a:p>
            <a:r>
              <a:t>3.对操作系统进行安全加固和漏洞修补是防止操作系统漏洞被利用的有效方法。</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攻击类型：不同的系统权限提升方法</a:t>
            </a:r>
          </a:p>
        </p:txBody>
      </p:sp>
      <p:sp>
        <p:nvSpPr>
          <p:cNvPr id="3" name="Content Placeholder 2"/>
          <p:cNvSpPr>
            <a:spLocks noGrp="1"/>
          </p:cNvSpPr>
          <p:nvPr>
            <p:ph sz="half" idx="2"/>
          </p:nvPr>
        </p:nvSpPr>
        <p:spPr/>
        <p:txBody>
          <a:bodyPr/>
          <a:lstStyle/>
          <a:p>
            <a:r>
              <a:t>1.暴力破解密码是指攻击者通过尝试不同的密码组合来获取高权限。</a:t>
            </a:r>
          </a:p>
          <a:p>
            <a:r>
              <a:t>2.密码复杂度和密码保护策略是防止暴力破解的有效手段。</a:t>
            </a:r>
          </a:p>
          <a:p>
            <a:r>
              <a:t>3.多因素身份验证可以提高账户的安全性，防止密码被暴力破解。</a:t>
            </a:r>
          </a:p>
          <a:p/>
        </p:txBody>
      </p:sp>
      <p:sp>
        <p:nvSpPr>
          <p:cNvPr id="4" name="Text Placeholder 3"/>
          <p:cNvSpPr>
            <a:spLocks noGrp="1"/>
          </p:cNvSpPr>
          <p:nvPr>
            <p:ph type="body" idx="3"/>
          </p:nvPr>
        </p:nvSpPr>
        <p:spPr/>
        <p:txBody>
          <a:bodyPr/>
          <a:lstStyle/>
          <a:p>
            <a:r>
              <a:t>利用第三方软件进行权限提升</a:t>
            </a:r>
          </a:p>
        </p:txBody>
      </p:sp>
      <p:sp>
        <p:nvSpPr>
          <p:cNvPr id="5" name="Content Placeholder 4"/>
          <p:cNvSpPr>
            <a:spLocks noGrp="1"/>
          </p:cNvSpPr>
          <p:nvPr>
            <p:ph sz="half" idx="4"/>
          </p:nvPr>
        </p:nvSpPr>
        <p:spPr/>
        <p:txBody>
          <a:bodyPr/>
          <a:lstStyle/>
          <a:p>
            <a:r>
              <a:t>1.利用第三方软件进行权限提升是指攻击者通过安装恶意软件或利用合法软件进行权限提升。</a:t>
            </a:r>
          </a:p>
          <a:p>
            <a:r>
              <a:t>2.对系统进行安全审计和监控可以发现并利用第三方软件进行权限提升的行为。</a:t>
            </a:r>
          </a:p>
          <a:p>
            <a:r>
              <a:t>3.加强应用程序的安全管理和权限控制是防止第三方软件被利用的有效方法。</a:t>
            </a:r>
          </a:p>
        </p:txBody>
      </p:sp>
      <p:sp>
        <p:nvSpPr>
          <p:cNvPr id="6" name="Text Placeholder 5"/>
          <p:cNvSpPr>
            <a:spLocks noGrp="1"/>
          </p:cNvSpPr>
          <p:nvPr>
            <p:ph type="body" idx="1"/>
          </p:nvPr>
        </p:nvSpPr>
        <p:spPr/>
        <p:txBody>
          <a:bodyPr/>
          <a:lstStyle/>
          <a:p>
            <a:r>
              <a:t>暴力破解密码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攻击流程：详细描述攻击步骤</a:t>
            </a:r>
          </a:p>
        </p:txBody>
      </p:sp>
      <p:sp>
        <p:nvSpPr>
          <p:cNvPr id="3" name="Subtitle 2"/>
          <p:cNvSpPr>
            <a:spLocks noGrp="1"/>
          </p:cNvSpPr>
          <p:nvPr>
            <p:ph type="subTitle" idx="1"/>
          </p:nvPr>
        </p:nvSpPr>
        <p:spPr/>
        <p:txBody>
          <a:bodyPr/>
          <a:lstStyle/>
          <a:p>
            <a:r>
              <a:t>系统权限提升攻击研究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攻击流程：详细描述攻击步骤</a:t>
            </a:r>
          </a:p>
        </p:txBody>
      </p:sp>
      <p:sp>
        <p:nvSpPr>
          <p:cNvPr id="3" name="Text Placeholder 2"/>
          <p:cNvSpPr>
            <a:spLocks noGrp="1"/>
          </p:cNvSpPr>
          <p:nvPr>
            <p:ph type="body" idx="1"/>
          </p:nvPr>
        </p:nvSpPr>
        <p:spPr/>
        <p:txBody>
          <a:bodyPr/>
          <a:lstStyle/>
          <a:p>
            <a:r>
              <a:t>攻击前侦查</a:t>
            </a:r>
          </a:p>
        </p:txBody>
      </p:sp>
      <p:sp>
        <p:nvSpPr>
          <p:cNvPr id="4" name="Content Placeholder 3"/>
          <p:cNvSpPr>
            <a:spLocks noGrp="1"/>
          </p:cNvSpPr>
          <p:nvPr>
            <p:ph sz="half" idx="2"/>
          </p:nvPr>
        </p:nvSpPr>
        <p:spPr/>
        <p:txBody>
          <a:bodyPr/>
          <a:lstStyle/>
          <a:p>
            <a:r>
              <a:t>1.攻击者会首先进行详细的侦查，了解目标系统的架构、应用、漏洞等信息。通过扫描、嗅探等手段收集足够的信息，为下一步的攻击做好准备。</a:t>
            </a:r>
          </a:p>
          <a:p>
            <a:r>
              <a:t>2.攻击者也可能通过社交工程手段，如钓鱼邮件、假冒网站等，获取目标用户的个人信息，为后续的攻击提供便利。</a:t>
            </a:r>
          </a:p>
          <a:p/>
        </p:txBody>
      </p:sp>
      <p:sp>
        <p:nvSpPr>
          <p:cNvPr id="5" name="Text Placeholder 4"/>
          <p:cNvSpPr>
            <a:spLocks noGrp="1"/>
          </p:cNvSpPr>
          <p:nvPr>
            <p:ph type="body" idx="3"/>
          </p:nvPr>
        </p:nvSpPr>
        <p:spPr/>
        <p:txBody>
          <a:bodyPr/>
          <a:lstStyle/>
          <a:p>
            <a:r>
              <a:t>漏洞利用</a:t>
            </a:r>
          </a:p>
        </p:txBody>
      </p:sp>
      <p:sp>
        <p:nvSpPr>
          <p:cNvPr id="6" name="Content Placeholder 5"/>
          <p:cNvSpPr>
            <a:spLocks noGrp="1"/>
          </p:cNvSpPr>
          <p:nvPr>
            <p:ph sz="half" idx="4"/>
          </p:nvPr>
        </p:nvSpPr>
        <p:spPr/>
        <p:txBody>
          <a:bodyPr/>
          <a:lstStyle/>
          <a:p>
            <a:r>
              <a:t>1.攻击者会利用收集到的漏洞信息，尝试对目标系统进行攻击。这可能包括利用操作系统、应用软件的漏洞进行远程代码执行，或者通过社会工程手段诱导用户点击恶意链接。</a:t>
            </a:r>
          </a:p>
          <a:p>
            <a:r>
              <a:t>2.成功利用漏洞后，攻击者通常会获取一定的系统权限，为进一步提升权限打下基础。</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攻击流程：详细描述攻击步骤</a:t>
            </a:r>
          </a:p>
        </p:txBody>
      </p:sp>
      <p:sp>
        <p:nvSpPr>
          <p:cNvPr id="3" name="Text Placeholder 2"/>
          <p:cNvSpPr>
            <a:spLocks noGrp="1"/>
          </p:cNvSpPr>
          <p:nvPr>
            <p:ph type="body" idx="1"/>
          </p:nvPr>
        </p:nvSpPr>
        <p:spPr/>
        <p:txBody>
          <a:bodyPr/>
          <a:lstStyle/>
          <a:p>
            <a:r>
              <a:t>权限提升</a:t>
            </a:r>
          </a:p>
        </p:txBody>
      </p:sp>
      <p:sp>
        <p:nvSpPr>
          <p:cNvPr id="4" name="Content Placeholder 3"/>
          <p:cNvSpPr>
            <a:spLocks noGrp="1"/>
          </p:cNvSpPr>
          <p:nvPr>
            <p:ph sz="half" idx="2"/>
          </p:nvPr>
        </p:nvSpPr>
        <p:spPr/>
        <p:txBody>
          <a:bodyPr/>
          <a:lstStyle/>
          <a:p>
            <a:r>
              <a:t>1.攻击者在获取初步权限后，会尝试通过各种手段提升权限，以便更好地控制系统。这可能包括利用已获得的权限运行提权漏洞，或者通过窃取管理员密码等方式获取更高权限。</a:t>
            </a:r>
          </a:p>
          <a:p>
            <a:r>
              <a:t>2.权限提升成功后，攻击者可以进一步控制系统的各个部分，甚至完全控制整个系统。</a:t>
            </a:r>
          </a:p>
          <a:p/>
        </p:txBody>
      </p:sp>
      <p:sp>
        <p:nvSpPr>
          <p:cNvPr id="5" name="Text Placeholder 4"/>
          <p:cNvSpPr>
            <a:spLocks noGrp="1"/>
          </p:cNvSpPr>
          <p:nvPr>
            <p:ph type="body" idx="3"/>
          </p:nvPr>
        </p:nvSpPr>
        <p:spPr/>
        <p:txBody>
          <a:bodyPr/>
          <a:lstStyle/>
          <a:p>
            <a:r>
              <a:t>持久化控制</a:t>
            </a:r>
          </a:p>
        </p:txBody>
      </p:sp>
      <p:sp>
        <p:nvSpPr>
          <p:cNvPr id="6" name="Content Placeholder 5"/>
          <p:cNvSpPr>
            <a:spLocks noGrp="1"/>
          </p:cNvSpPr>
          <p:nvPr>
            <p:ph sz="half" idx="4"/>
          </p:nvPr>
        </p:nvSpPr>
        <p:spPr/>
        <p:txBody>
          <a:bodyPr/>
          <a:lstStyle/>
          <a:p>
            <a:r>
              <a:t>1.为了长期控制目标系统，攻击者会在系统中留下后门，以便日后可以随时进入系统。这些后门可能包括恶意软件、rootkit等。</a:t>
            </a:r>
          </a:p>
          <a:p>
            <a:r>
              <a:t>2.攻击者还可能通过篡改系统日志等手段，掩盖自己的攻击痕迹，防止被发现。</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攻击流程：详细描述攻击步骤</a:t>
            </a:r>
          </a:p>
        </p:txBody>
      </p:sp>
      <p:sp>
        <p:nvSpPr>
          <p:cNvPr id="3" name="Text Placeholder 2"/>
          <p:cNvSpPr>
            <a:spLocks noGrp="1"/>
          </p:cNvSpPr>
          <p:nvPr>
            <p:ph type="body" idx="1"/>
          </p:nvPr>
        </p:nvSpPr>
        <p:spPr/>
        <p:txBody>
          <a:bodyPr/>
          <a:lstStyle/>
          <a:p>
            <a:r>
              <a:t>数据窃取与破坏</a:t>
            </a:r>
          </a:p>
        </p:txBody>
      </p:sp>
      <p:sp>
        <p:nvSpPr>
          <p:cNvPr id="4" name="Content Placeholder 3"/>
          <p:cNvSpPr>
            <a:spLocks noGrp="1"/>
          </p:cNvSpPr>
          <p:nvPr>
            <p:ph sz="half" idx="2"/>
          </p:nvPr>
        </p:nvSpPr>
        <p:spPr/>
        <p:txBody>
          <a:bodyPr/>
          <a:lstStyle/>
          <a:p>
            <a:r>
              <a:t>1.攻击者在成功控制系统后，可能会窃取系统中的敏感数据，如用户密码、商业机密等。这些数据可能被攻击者用于进一步的攻击或出售给其他人。</a:t>
            </a:r>
          </a:p>
          <a:p>
            <a:r>
              <a:t>2.除了窃取数据，攻击者还可能对系统进行破坏，如删除文件、破坏服务等，给目标组织带来损失。</a:t>
            </a:r>
          </a:p>
          <a:p/>
        </p:txBody>
      </p:sp>
      <p:sp>
        <p:nvSpPr>
          <p:cNvPr id="5" name="Text Placeholder 4"/>
          <p:cNvSpPr>
            <a:spLocks noGrp="1"/>
          </p:cNvSpPr>
          <p:nvPr>
            <p:ph type="body" idx="3"/>
          </p:nvPr>
        </p:nvSpPr>
        <p:spPr/>
        <p:txBody>
          <a:bodyPr/>
          <a:lstStyle/>
          <a:p>
            <a:r>
              <a:t>防御与应对</a:t>
            </a:r>
          </a:p>
        </p:txBody>
      </p:sp>
      <p:sp>
        <p:nvSpPr>
          <p:cNvPr id="6" name="Content Placeholder 5"/>
          <p:cNvSpPr>
            <a:spLocks noGrp="1"/>
          </p:cNvSpPr>
          <p:nvPr>
            <p:ph sz="half" idx="4"/>
          </p:nvPr>
        </p:nvSpPr>
        <p:spPr/>
        <p:txBody>
          <a:bodyPr/>
          <a:lstStyle/>
          <a:p>
            <a:r>
              <a:t>1.面对权限提升攻击，组织需要采取有效的防御措施，如定期更新操作系统和应用软件、强化密码策略、培训员工等。</a:t>
            </a:r>
          </a:p>
          <a:p>
            <a:r>
              <a:t>2.在发生攻击后，组织应迅速采取措施应对，如隔离受感染的系统、恢复数据、调查攻击源等，以减少损失并防止进一步的攻击。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漏洞分析：研究漏洞及利用方式</a:t>
            </a:r>
          </a:p>
        </p:txBody>
      </p:sp>
      <p:sp>
        <p:nvSpPr>
          <p:cNvPr id="3" name="Subtitle 2"/>
          <p:cNvSpPr>
            <a:spLocks noGrp="1"/>
          </p:cNvSpPr>
          <p:nvPr>
            <p:ph type="subTitle" idx="1"/>
          </p:nvPr>
        </p:nvSpPr>
        <p:spPr/>
        <p:txBody>
          <a:bodyPr/>
          <a:lstStyle/>
          <a:p>
            <a:r>
              <a:t>系统权限提升攻击研究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漏洞分析：研究漏洞及利用方式</a:t>
            </a:r>
          </a:p>
        </p:txBody>
      </p:sp>
      <p:sp>
        <p:nvSpPr>
          <p:cNvPr id="3" name="Text Placeholder 2"/>
          <p:cNvSpPr>
            <a:spLocks noGrp="1"/>
          </p:cNvSpPr>
          <p:nvPr>
            <p:ph type="body" idx="1"/>
          </p:nvPr>
        </p:nvSpPr>
        <p:spPr/>
        <p:txBody>
          <a:bodyPr/>
          <a:lstStyle/>
          <a:p>
            <a:r>
              <a:t>漏洞概述</a:t>
            </a:r>
          </a:p>
        </p:txBody>
      </p:sp>
      <p:sp>
        <p:nvSpPr>
          <p:cNvPr id="4" name="Content Placeholder 3"/>
          <p:cNvSpPr>
            <a:spLocks noGrp="1"/>
          </p:cNvSpPr>
          <p:nvPr>
            <p:ph sz="half" idx="2"/>
          </p:nvPr>
        </p:nvSpPr>
        <p:spPr/>
        <p:txBody>
          <a:bodyPr/>
          <a:lstStyle/>
          <a:p>
            <a:r>
              <a:t>1.漏洞是系统安全的重要威胁，攻击者利用漏洞可以获得不应有的权限，对系统进行攻击和控制。</a:t>
            </a:r>
          </a:p>
          <a:p>
            <a:r>
              <a:t>2.漏洞分为远程漏洞和本地漏洞，远程漏洞可以通过网络进行攻击，本地漏洞需要攻击者已经获得一定的访问权限。</a:t>
            </a:r>
          </a:p>
          <a:p>
            <a:r>
              <a:t>3.漏洞的利用方式多种多样，可以是通过执行恶意代码、注入攻击、跨站脚本等。</a:t>
            </a:r>
          </a:p>
          <a:p/>
        </p:txBody>
      </p:sp>
      <p:sp>
        <p:nvSpPr>
          <p:cNvPr id="5" name="Text Placeholder 4"/>
          <p:cNvSpPr>
            <a:spLocks noGrp="1"/>
          </p:cNvSpPr>
          <p:nvPr>
            <p:ph type="body" idx="3"/>
          </p:nvPr>
        </p:nvSpPr>
        <p:spPr/>
        <p:txBody>
          <a:bodyPr/>
          <a:lstStyle/>
          <a:p>
            <a:r>
              <a:t>远程漏洞分析</a:t>
            </a:r>
          </a:p>
        </p:txBody>
      </p:sp>
      <p:sp>
        <p:nvSpPr>
          <p:cNvPr id="6" name="Content Placeholder 5"/>
          <p:cNvSpPr>
            <a:spLocks noGrp="1"/>
          </p:cNvSpPr>
          <p:nvPr>
            <p:ph sz="half" idx="4"/>
          </p:nvPr>
        </p:nvSpPr>
        <p:spPr/>
        <p:txBody>
          <a:bodyPr/>
          <a:lstStyle/>
          <a:p>
            <a:r>
              <a:t>1.远程漏洞常常存在于网络服务中，如Web应用、数据库等，攻击者通过发送特定的数据包来利用漏洞。</a:t>
            </a:r>
          </a:p>
          <a:p>
            <a:r>
              <a:t>2.常见的远程漏洞有SQL注入、跨站脚本、文件上传等，这些漏洞可以导致攻击者获得敏感信息、执行恶意代码等。</a:t>
            </a:r>
          </a:p>
          <a:p>
            <a:r>
              <a:t>3.为防止远程漏洞被利用，需要采取多种措施，如过滤输入、限制访问权限等。</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漏洞分析：研究漏洞及利用方式</a:t>
            </a:r>
          </a:p>
        </p:txBody>
      </p:sp>
      <p:sp>
        <p:nvSpPr>
          <p:cNvPr id="3" name="Text Placeholder 2"/>
          <p:cNvSpPr>
            <a:spLocks noGrp="1"/>
          </p:cNvSpPr>
          <p:nvPr>
            <p:ph type="body" idx="1"/>
          </p:nvPr>
        </p:nvSpPr>
        <p:spPr/>
        <p:txBody>
          <a:bodyPr/>
          <a:lstStyle/>
          <a:p>
            <a:r>
              <a:t>本地漏洞分析</a:t>
            </a:r>
          </a:p>
        </p:txBody>
      </p:sp>
      <p:sp>
        <p:nvSpPr>
          <p:cNvPr id="4" name="Content Placeholder 3"/>
          <p:cNvSpPr>
            <a:spLocks noGrp="1"/>
          </p:cNvSpPr>
          <p:nvPr>
            <p:ph sz="half" idx="2"/>
          </p:nvPr>
        </p:nvSpPr>
        <p:spPr/>
        <p:txBody>
          <a:bodyPr/>
          <a:lstStyle/>
          <a:p>
            <a:r>
              <a:t>1.本地漏洞存在于操作系统或应用程序中，攻击者通过执行恶意代码或利用已有的访问权限进行攻击。</a:t>
            </a:r>
          </a:p>
          <a:p>
            <a:r>
              <a:t>2.常见的本地漏洞有缓冲区溢出、权限提升等，这些漏洞可以导致攻击者获得系统权限，对系统进行完全控制。</a:t>
            </a:r>
          </a:p>
          <a:p>
            <a:r>
              <a:t>3.防止本地漏洞被利用需要采取多种措施，如更新补丁、限制访问权限等。</a:t>
            </a:r>
          </a:p>
          <a:p/>
        </p:txBody>
      </p:sp>
      <p:sp>
        <p:nvSpPr>
          <p:cNvPr id="5" name="Text Placeholder 4"/>
          <p:cNvSpPr>
            <a:spLocks noGrp="1"/>
          </p:cNvSpPr>
          <p:nvPr>
            <p:ph type="body" idx="3"/>
          </p:nvPr>
        </p:nvSpPr>
        <p:spPr/>
        <p:txBody>
          <a:bodyPr/>
          <a:lstStyle/>
          <a:p>
            <a:r>
              <a:t>漏洞扫描和利用工具</a:t>
            </a:r>
          </a:p>
        </p:txBody>
      </p:sp>
      <p:sp>
        <p:nvSpPr>
          <p:cNvPr id="6" name="Content Placeholder 5"/>
          <p:cNvSpPr>
            <a:spLocks noGrp="1"/>
          </p:cNvSpPr>
          <p:nvPr>
            <p:ph sz="half" idx="4"/>
          </p:nvPr>
        </p:nvSpPr>
        <p:spPr/>
        <p:txBody>
          <a:bodyPr/>
          <a:lstStyle/>
          <a:p>
            <a:r>
              <a:t>1.漏洞扫描工具可以帮助攻击者发现目标系统中的漏洞，常用的工具有Nmap、OpenVAS等。</a:t>
            </a:r>
          </a:p>
          <a:p>
            <a:r>
              <a:t>2.漏洞利用工具可以帮助攻击者自动化地利用漏洞，常用的工具有Metasploit等。</a:t>
            </a:r>
          </a:p>
          <a:p>
            <a:r>
              <a:t>3.对于防御者来说，需要了解这些工具的工作原理和防范措施，以保护系统安全。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https://d.book118.com/495104041114011043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引言：系统权限提升攻击概述</vt:lpstr>
      <vt:lpstr> 引言：系统权限提升攻击概述</vt:lpstr>
      <vt:lpstr> 引言：系统权限提升攻击概述</vt:lpstr>
      <vt:lpstr> 攻击类型：不同的系统权限提升方法</vt:lpstr>
      <vt:lpstr> 攻击类型：不同的系统权限提升方法</vt:lpstr>
      <vt:lpstr> 攻击类型：不同的系统权限提升方法</vt:lpstr>
      <vt:lpstr> 攻击类型：不同的系统权限提升方法</vt:lpstr>
      <vt:lpstr> 攻击流程：详细描述攻击步骤</vt:lpstr>
      <vt:lpstr> 攻击流程：详细描述攻击步骤</vt:lpstr>
      <vt:lpstr> 攻击流程：详细描述攻击步骤</vt:lpstr>
      <vt:lpstr> 攻击流程：详细描述攻击步骤</vt:lpstr>
      <vt:lpstr> 漏洞分析：研究漏洞及利用方式</vt:lpstr>
      <vt:lpstr> 漏洞分析：研究漏洞及利用方式</vt:lpstr>
      <vt:lpstr> 漏洞分析：研究漏洞及利用方式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2024-09-05T01:23:38.826</cp:lastPrinted>
  <dcterms:created xsi:type="dcterms:W3CDTF">2024-09-04T17:23:38Z</dcterms:created>
  <dcterms:modified xsi:type="dcterms:W3CDTF">2024-09-04T17:23:41Z</dcterms:modified>
</cp:coreProperties>
</file>